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3"/>
  </p:notesMasterIdLst>
  <p:sldIdLst>
    <p:sldId id="287" r:id="rId2"/>
    <p:sldId id="288" r:id="rId3"/>
    <p:sldId id="289" r:id="rId4"/>
    <p:sldId id="290" r:id="rId5"/>
    <p:sldId id="291" r:id="rId6"/>
    <p:sldId id="292" r:id="rId7"/>
    <p:sldId id="293" r:id="rId8"/>
    <p:sldId id="294" r:id="rId9"/>
    <p:sldId id="297" r:id="rId10"/>
    <p:sldId id="295" r:id="rId11"/>
    <p:sldId id="296" r:id="rId12"/>
    <p:sldId id="308" r:id="rId13"/>
    <p:sldId id="309" r:id="rId14"/>
    <p:sldId id="310" r:id="rId15"/>
    <p:sldId id="298" r:id="rId16"/>
    <p:sldId id="299" r:id="rId17"/>
    <p:sldId id="300" r:id="rId18"/>
    <p:sldId id="302" r:id="rId19"/>
    <p:sldId id="303" r:id="rId20"/>
    <p:sldId id="304" r:id="rId21"/>
    <p:sldId id="305" r:id="rId22"/>
    <p:sldId id="306" r:id="rId23"/>
    <p:sldId id="307" r:id="rId24"/>
    <p:sldId id="311" r:id="rId25"/>
    <p:sldId id="312" r:id="rId26"/>
    <p:sldId id="313" r:id="rId27"/>
    <p:sldId id="314" r:id="rId28"/>
    <p:sldId id="315" r:id="rId29"/>
    <p:sldId id="347" r:id="rId30"/>
    <p:sldId id="348" r:id="rId31"/>
    <p:sldId id="349" r:id="rId32"/>
    <p:sldId id="350" r:id="rId33"/>
    <p:sldId id="351" r:id="rId34"/>
    <p:sldId id="352" r:id="rId35"/>
    <p:sldId id="366" r:id="rId36"/>
    <p:sldId id="367" r:id="rId37"/>
    <p:sldId id="368" r:id="rId38"/>
    <p:sldId id="369" r:id="rId39"/>
    <p:sldId id="385" r:id="rId40"/>
    <p:sldId id="353" r:id="rId41"/>
    <p:sldId id="354" r:id="rId42"/>
    <p:sldId id="355" r:id="rId43"/>
    <p:sldId id="321" r:id="rId44"/>
    <p:sldId id="327" r:id="rId45"/>
    <p:sldId id="389" r:id="rId46"/>
    <p:sldId id="326" r:id="rId47"/>
    <p:sldId id="356" r:id="rId48"/>
    <p:sldId id="357" r:id="rId49"/>
    <p:sldId id="358" r:id="rId50"/>
    <p:sldId id="360" r:id="rId51"/>
    <p:sldId id="359" r:id="rId52"/>
    <p:sldId id="370" r:id="rId53"/>
    <p:sldId id="322" r:id="rId54"/>
    <p:sldId id="324" r:id="rId55"/>
    <p:sldId id="361" r:id="rId56"/>
    <p:sldId id="325" r:id="rId57"/>
    <p:sldId id="316" r:id="rId58"/>
    <p:sldId id="317" r:id="rId59"/>
    <p:sldId id="318" r:id="rId60"/>
    <p:sldId id="362" r:id="rId61"/>
    <p:sldId id="364" r:id="rId62"/>
    <p:sldId id="386" r:id="rId63"/>
    <p:sldId id="387" r:id="rId64"/>
    <p:sldId id="363" r:id="rId65"/>
    <p:sldId id="319" r:id="rId66"/>
    <p:sldId id="320" r:id="rId67"/>
    <p:sldId id="264" r:id="rId68"/>
    <p:sldId id="256" r:id="rId69"/>
    <p:sldId id="257" r:id="rId70"/>
    <p:sldId id="335" r:id="rId71"/>
    <p:sldId id="258" r:id="rId72"/>
    <p:sldId id="336" r:id="rId73"/>
    <p:sldId id="337" r:id="rId74"/>
    <p:sldId id="338" r:id="rId75"/>
    <p:sldId id="339" r:id="rId76"/>
    <p:sldId id="377" r:id="rId77"/>
    <p:sldId id="378" r:id="rId78"/>
    <p:sldId id="379" r:id="rId79"/>
    <p:sldId id="259" r:id="rId80"/>
    <p:sldId id="260" r:id="rId81"/>
    <p:sldId id="382" r:id="rId82"/>
    <p:sldId id="381" r:id="rId83"/>
    <p:sldId id="383" r:id="rId84"/>
    <p:sldId id="384" r:id="rId85"/>
    <p:sldId id="340" r:id="rId86"/>
    <p:sldId id="341" r:id="rId87"/>
    <p:sldId id="261" r:id="rId88"/>
    <p:sldId id="265" r:id="rId89"/>
    <p:sldId id="262" r:id="rId90"/>
    <p:sldId id="263" r:id="rId91"/>
    <p:sldId id="266" r:id="rId92"/>
    <p:sldId id="328" r:id="rId93"/>
    <p:sldId id="333" r:id="rId94"/>
    <p:sldId id="334" r:id="rId95"/>
    <p:sldId id="329" r:id="rId96"/>
    <p:sldId id="330" r:id="rId97"/>
    <p:sldId id="331" r:id="rId98"/>
    <p:sldId id="332" r:id="rId99"/>
    <p:sldId id="380" r:id="rId100"/>
    <p:sldId id="371" r:id="rId101"/>
    <p:sldId id="376" r:id="rId102"/>
    <p:sldId id="372" r:id="rId103"/>
    <p:sldId id="373" r:id="rId104"/>
    <p:sldId id="374" r:id="rId105"/>
    <p:sldId id="375" r:id="rId106"/>
    <p:sldId id="268" r:id="rId107"/>
    <p:sldId id="269" r:id="rId108"/>
    <p:sldId id="342" r:id="rId109"/>
    <p:sldId id="270" r:id="rId110"/>
    <p:sldId id="271" r:id="rId111"/>
    <p:sldId id="365" r:id="rId112"/>
    <p:sldId id="272" r:id="rId113"/>
    <p:sldId id="343" r:id="rId114"/>
    <p:sldId id="280" r:id="rId115"/>
    <p:sldId id="346" r:id="rId116"/>
    <p:sldId id="344" r:id="rId117"/>
    <p:sldId id="345" r:id="rId118"/>
    <p:sldId id="273" r:id="rId119"/>
    <p:sldId id="274" r:id="rId120"/>
    <p:sldId id="388" r:id="rId121"/>
    <p:sldId id="275" r:id="rId122"/>
    <p:sldId id="276" r:id="rId123"/>
    <p:sldId id="277" r:id="rId124"/>
    <p:sldId id="278" r:id="rId125"/>
    <p:sldId id="279" r:id="rId126"/>
    <p:sldId id="281" r:id="rId127"/>
    <p:sldId id="282" r:id="rId128"/>
    <p:sldId id="283" r:id="rId129"/>
    <p:sldId id="284" r:id="rId130"/>
    <p:sldId id="285" r:id="rId131"/>
    <p:sldId id="286" r:id="rId1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BD6"/>
    <a:srgbClr val="E382E5"/>
    <a:srgbClr val="CA75D1"/>
    <a:srgbClr val="FF93FF"/>
    <a:srgbClr val="FFAFF9"/>
    <a:srgbClr val="59D0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68"/>
    <p:restoredTop sz="94694"/>
  </p:normalViewPr>
  <p:slideViewPr>
    <p:cSldViewPr snapToGrid="0" snapToObjects="1">
      <p:cViewPr varScale="1">
        <p:scale>
          <a:sx n="61" d="100"/>
          <a:sy n="61" d="100"/>
        </p:scale>
        <p:origin x="248" y="1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472B02-9011-3E47-A667-E24FC813479C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21DB2C-4BC5-9B43-9E9A-3209755F4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913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21DB2C-4BC5-9B43-9E9A-3209755F44E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603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DAD9D-F9DF-AB45-873D-C8487D14B9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6134E5-2077-9A4D-88BD-7A0877D99E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AB15E-1C02-1D48-8573-7E3B44005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5BBA0-7D3A-7C44-90A1-F543BCFA1685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86124-5852-D94D-A27F-9BBCF9116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DB51B-F6FB-FA4F-B3FE-3A005F63E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0D0D3-8426-BE49-AC62-9DAA2A2C4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974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08B9F-4192-6C45-910C-8ED13C630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638281-F941-C745-8937-A389B298D4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C3E24-19F5-FC4C-9F43-D547BE193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5BBA0-7D3A-7C44-90A1-F543BCFA1685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B55CA-F418-0541-A591-128E9F189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B6D8D-8CDA-EA4D-AF7D-EEB7A9F6B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0D0D3-8426-BE49-AC62-9DAA2A2C4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78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ED5C1A-8480-714E-82DA-288C11BECD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0D5A1A-63F0-8A4D-B211-8EE171C485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4BFE0-6FE8-984B-81BA-67927314E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5BBA0-7D3A-7C44-90A1-F543BCFA1685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9E7C3-991D-294C-89CA-37508E7CB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58C4D-1E6A-F94D-95A5-412422E6C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0D0D3-8426-BE49-AC62-9DAA2A2C4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10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0AFB9-FDE7-AD44-84FE-356FBE6A9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BF610-67FE-2749-8903-7014556A8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56BC1-390D-C046-95AE-8DA32CFE2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5BBA0-7D3A-7C44-90A1-F543BCFA1685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04339-28D9-9647-BBB1-F7927B934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DB730-6AD6-6447-B1EB-3E957C1DD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0D0D3-8426-BE49-AC62-9DAA2A2C4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742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FCDFA-F0FD-0241-B812-A4F1CB162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29207F-2D33-A44C-88A2-C5BE421E3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41FEA-80CD-7E47-9860-4152EC9BB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5BBA0-7D3A-7C44-90A1-F543BCFA1685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933B8-A651-4C49-854D-C3F9A446F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48328-40CF-3748-A629-A642FBC38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0D0D3-8426-BE49-AC62-9DAA2A2C4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518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35AC3-D3DC-1844-A4DF-37421FA51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BE075-9E0D-354E-B2E3-E03B27AFE4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710A3F-8F84-B949-BBD0-E0515441E7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942B24-B341-1F48-81BC-4EE5A234D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5BBA0-7D3A-7C44-90A1-F543BCFA1685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7642FA-8644-D744-AA21-32AAFF604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2DFCB8-0A07-0A4A-9A50-322B95243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0D0D3-8426-BE49-AC62-9DAA2A2C4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748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39568-AD0D-264A-A098-B5D07A8FF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87B1F7-32E7-D94D-90C4-21E714AF1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B0CFEC-6B76-C043-831D-14FC44330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49D13F-EF37-934B-9864-7040440538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83661B-674A-D141-B37A-D58802D44D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F347ED-BBDC-7A48-90CC-6FD9E493D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5BBA0-7D3A-7C44-90A1-F543BCFA1685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BE5ECA-EBE4-B541-BE36-607F4BE76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95ACD9-770A-DC45-9FCC-B0C347C2E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0D0D3-8426-BE49-AC62-9DAA2A2C4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694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47E1C-241D-A24B-B3EE-69C47357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F531A-6580-D54C-A72B-1167989E1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5BBA0-7D3A-7C44-90A1-F543BCFA1685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0E61AE-FBB9-4544-A306-A2DC6E313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65B81D-AAAF-9442-9003-6010764E1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0D0D3-8426-BE49-AC62-9DAA2A2C4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293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023A34-1E0B-7C44-895B-4E26BBFC0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5BBA0-7D3A-7C44-90A1-F543BCFA1685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06E46B-B9DC-0A41-A5EC-6BEC55295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AF15B-85D0-824D-9860-5D3FBAC6F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0D0D3-8426-BE49-AC62-9DAA2A2C4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31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7971-DEA1-AC47-BC45-D851C1BFB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C63B3-BBDF-D84F-9AC8-D27B31AD9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C8079A-10E1-3E4C-9409-E2B42A5F6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96E2F-DDF6-DE49-B338-9C057C100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5BBA0-7D3A-7C44-90A1-F543BCFA1685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DE548A-BF43-814D-BAAF-35C3E640E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20AA44-27E2-1A44-B858-7242C33E0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0D0D3-8426-BE49-AC62-9DAA2A2C4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800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C8D8C-D052-7249-A8B5-E213FDED3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B4FF4A-878D-0E49-BE49-CAB77846BE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A80815-7D35-0E48-9877-6AE7D703EA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A9F955-7E95-694F-ABAD-1F1702CE3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5BBA0-7D3A-7C44-90A1-F543BCFA1685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EF82E8-B5C8-6F47-AC2E-A2E3B57AC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A03947-5FC0-1845-8AAA-E3B3F4D7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0D0D3-8426-BE49-AC62-9DAA2A2C4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04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FA129C-1F43-B24C-AE7A-05CB0BF0E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3663B-BCC0-1A49-B623-4624581A1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3C9FC-6DBA-8A43-9BBC-71D8F2F2BD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5BBA0-7D3A-7C44-90A1-F543BCFA1685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26969-F91F-A640-BE26-FE7613A62B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80297-6E1F-DD43-BC31-C6FD1D6AE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0D0D3-8426-BE49-AC62-9DAA2A2C4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641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5.png"/><Relationship Id="rId7" Type="http://schemas.openxmlformats.org/officeDocument/2006/relationships/image" Target="../media/image5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491.png"/><Relationship Id="rId4" Type="http://schemas.openxmlformats.org/officeDocument/2006/relationships/image" Target="../media/image5.png"/><Relationship Id="rId9" Type="http://schemas.openxmlformats.org/officeDocument/2006/relationships/image" Target="../media/image55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1.png"/><Relationship Id="rId13" Type="http://schemas.openxmlformats.org/officeDocument/2006/relationships/image" Target="../media/image303.png"/><Relationship Id="rId3" Type="http://schemas.openxmlformats.org/officeDocument/2006/relationships/image" Target="../media/image2920.png"/><Relationship Id="rId7" Type="http://schemas.openxmlformats.org/officeDocument/2006/relationships/image" Target="../media/image2961.png"/><Relationship Id="rId12" Type="http://schemas.openxmlformats.org/officeDocument/2006/relationships/image" Target="../media/image3020.png"/><Relationship Id="rId2" Type="http://schemas.openxmlformats.org/officeDocument/2006/relationships/image" Target="../media/image29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51.png"/><Relationship Id="rId11" Type="http://schemas.openxmlformats.org/officeDocument/2006/relationships/image" Target="../media/image3010.png"/><Relationship Id="rId5" Type="http://schemas.openxmlformats.org/officeDocument/2006/relationships/image" Target="../media/image2941.png"/><Relationship Id="rId10" Type="http://schemas.openxmlformats.org/officeDocument/2006/relationships/image" Target="../media/image2990.png"/><Relationship Id="rId4" Type="http://schemas.openxmlformats.org/officeDocument/2006/relationships/image" Target="../media/image2931.png"/><Relationship Id="rId9" Type="http://schemas.openxmlformats.org/officeDocument/2006/relationships/image" Target="../media/image2980.png"/><Relationship Id="rId14" Type="http://schemas.openxmlformats.org/officeDocument/2006/relationships/image" Target="../media/image30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3.png"/><Relationship Id="rId4" Type="http://schemas.openxmlformats.org/officeDocument/2006/relationships/image" Target="../media/image31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6.png"/><Relationship Id="rId5" Type="http://schemas.openxmlformats.org/officeDocument/2006/relationships/image" Target="../media/image285.png"/><Relationship Id="rId4" Type="http://schemas.openxmlformats.org/officeDocument/2006/relationships/image" Target="../media/image315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29.png"/><Relationship Id="rId3" Type="http://schemas.openxmlformats.org/officeDocument/2006/relationships/image" Target="../media/image318.png"/><Relationship Id="rId7" Type="http://schemas.openxmlformats.org/officeDocument/2006/relationships/image" Target="../media/image323.png"/><Relationship Id="rId12" Type="http://schemas.openxmlformats.org/officeDocument/2006/relationships/image" Target="../media/image32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2.png"/><Relationship Id="rId11" Type="http://schemas.openxmlformats.org/officeDocument/2006/relationships/image" Target="../media/image327.png"/><Relationship Id="rId5" Type="http://schemas.openxmlformats.org/officeDocument/2006/relationships/image" Target="../media/image321.png"/><Relationship Id="rId10" Type="http://schemas.openxmlformats.org/officeDocument/2006/relationships/image" Target="../media/image326.png"/><Relationship Id="rId4" Type="http://schemas.openxmlformats.org/officeDocument/2006/relationships/image" Target="../media/image319.png"/><Relationship Id="rId9" Type="http://schemas.openxmlformats.org/officeDocument/2006/relationships/image" Target="../media/image325.png"/><Relationship Id="rId14" Type="http://schemas.openxmlformats.org/officeDocument/2006/relationships/image" Target="../media/image331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33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0.png"/><Relationship Id="rId7" Type="http://schemas.openxmlformats.org/officeDocument/2006/relationships/image" Target="../media/image2660.png"/><Relationship Id="rId2" Type="http://schemas.openxmlformats.org/officeDocument/2006/relationships/image" Target="../media/image26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50.png"/><Relationship Id="rId5" Type="http://schemas.openxmlformats.org/officeDocument/2006/relationships/image" Target="../media/image2640.png"/><Relationship Id="rId4" Type="http://schemas.openxmlformats.org/officeDocument/2006/relationships/image" Target="../media/image263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7" Type="http://schemas.openxmlformats.org/officeDocument/2006/relationships/image" Target="../media/image620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1.png"/><Relationship Id="rId5" Type="http://schemas.openxmlformats.org/officeDocument/2006/relationships/image" Target="../media/image600.png"/><Relationship Id="rId4" Type="http://schemas.openxmlformats.org/officeDocument/2006/relationships/image" Target="../media/image59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1.png"/><Relationship Id="rId2" Type="http://schemas.openxmlformats.org/officeDocument/2006/relationships/image" Target="../media/image25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8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1.png"/><Relationship Id="rId2" Type="http://schemas.openxmlformats.org/officeDocument/2006/relationships/image" Target="../media/image26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21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image" Target="../media/image670.png"/><Relationship Id="rId7" Type="http://schemas.openxmlformats.org/officeDocument/2006/relationships/image" Target="../media/image711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0.png"/><Relationship Id="rId11" Type="http://schemas.openxmlformats.org/officeDocument/2006/relationships/image" Target="../media/image750.png"/><Relationship Id="rId5" Type="http://schemas.openxmlformats.org/officeDocument/2006/relationships/image" Target="../media/image690.png"/><Relationship Id="rId10" Type="http://schemas.openxmlformats.org/officeDocument/2006/relationships/image" Target="../media/image740.png"/><Relationship Id="rId4" Type="http://schemas.openxmlformats.org/officeDocument/2006/relationships/image" Target="../media/image680.png"/><Relationship Id="rId9" Type="http://schemas.openxmlformats.org/officeDocument/2006/relationships/image" Target="../media/image73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0.png"/><Relationship Id="rId2" Type="http://schemas.openxmlformats.org/officeDocument/2006/relationships/image" Target="../media/image26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90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0.png"/><Relationship Id="rId3" Type="http://schemas.openxmlformats.org/officeDocument/2006/relationships/image" Target="../media/image2710.png"/><Relationship Id="rId7" Type="http://schemas.openxmlformats.org/officeDocument/2006/relationships/image" Target="../media/image811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0.png"/><Relationship Id="rId5" Type="http://schemas.openxmlformats.org/officeDocument/2006/relationships/image" Target="../media/image790.png"/><Relationship Id="rId4" Type="http://schemas.openxmlformats.org/officeDocument/2006/relationships/image" Target="../media/image272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1.png"/><Relationship Id="rId2" Type="http://schemas.openxmlformats.org/officeDocument/2006/relationships/image" Target="../media/image2731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0.png"/><Relationship Id="rId3" Type="http://schemas.openxmlformats.org/officeDocument/2006/relationships/image" Target="../media/image2740.png"/><Relationship Id="rId7" Type="http://schemas.openxmlformats.org/officeDocument/2006/relationships/image" Target="../media/image2780.png"/><Relationship Id="rId12" Type="http://schemas.openxmlformats.org/officeDocument/2006/relationships/image" Target="../media/image2840.png"/><Relationship Id="rId2" Type="http://schemas.openxmlformats.org/officeDocument/2006/relationships/image" Target="../media/image27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70.png"/><Relationship Id="rId11" Type="http://schemas.openxmlformats.org/officeDocument/2006/relationships/image" Target="../media/image2830.png"/><Relationship Id="rId5" Type="http://schemas.openxmlformats.org/officeDocument/2006/relationships/image" Target="../media/image2760.png"/><Relationship Id="rId10" Type="http://schemas.openxmlformats.org/officeDocument/2006/relationships/image" Target="../media/image2820.png"/><Relationship Id="rId4" Type="http://schemas.openxmlformats.org/officeDocument/2006/relationships/image" Target="../media/image2750.png"/><Relationship Id="rId9" Type="http://schemas.openxmlformats.org/officeDocument/2006/relationships/image" Target="../media/image2810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image" Target="../media/image33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0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9.png"/><Relationship Id="rId3" Type="http://schemas.openxmlformats.org/officeDocument/2006/relationships/image" Target="../media/image62.png"/><Relationship Id="rId7" Type="http://schemas.openxmlformats.org/officeDocument/2006/relationships/image" Target="../media/image64.png"/><Relationship Id="rId12" Type="http://schemas.openxmlformats.org/officeDocument/2006/relationships/image" Target="../media/image6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67.png"/><Relationship Id="rId5" Type="http://schemas.openxmlformats.org/officeDocument/2006/relationships/image" Target="../media/image50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63.png"/><Relationship Id="rId9" Type="http://schemas.openxmlformats.org/officeDocument/2006/relationships/image" Target="../media/image23.png"/><Relationship Id="rId14" Type="http://schemas.openxmlformats.org/officeDocument/2006/relationships/image" Target="../media/image70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0.png"/><Relationship Id="rId7" Type="http://schemas.openxmlformats.org/officeDocument/2006/relationships/image" Target="../media/image3260.png"/><Relationship Id="rId2" Type="http://schemas.openxmlformats.org/officeDocument/2006/relationships/image" Target="../media/image3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50.png"/><Relationship Id="rId5" Type="http://schemas.openxmlformats.org/officeDocument/2006/relationships/image" Target="../media/image3240.png"/><Relationship Id="rId4" Type="http://schemas.openxmlformats.org/officeDocument/2006/relationships/image" Target="../media/image3230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jp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0.png"/><Relationship Id="rId13" Type="http://schemas.openxmlformats.org/officeDocument/2006/relationships/image" Target="../media/image1000.png"/><Relationship Id="rId3" Type="http://schemas.openxmlformats.org/officeDocument/2006/relationships/image" Target="../media/image900.png"/><Relationship Id="rId7" Type="http://schemas.openxmlformats.org/officeDocument/2006/relationships/image" Target="../media/image940.png"/><Relationship Id="rId12" Type="http://schemas.openxmlformats.org/officeDocument/2006/relationships/image" Target="../media/image990.png"/><Relationship Id="rId2" Type="http://schemas.openxmlformats.org/officeDocument/2006/relationships/image" Target="../media/image890.png"/><Relationship Id="rId16" Type="http://schemas.openxmlformats.org/officeDocument/2006/relationships/image" Target="../media/image10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0.png"/><Relationship Id="rId11" Type="http://schemas.openxmlformats.org/officeDocument/2006/relationships/image" Target="../media/image980.png"/><Relationship Id="rId5" Type="http://schemas.openxmlformats.org/officeDocument/2006/relationships/image" Target="../media/image920.png"/><Relationship Id="rId15" Type="http://schemas.openxmlformats.org/officeDocument/2006/relationships/image" Target="../media/image1020.png"/><Relationship Id="rId10" Type="http://schemas.openxmlformats.org/officeDocument/2006/relationships/image" Target="../media/image970.png"/><Relationship Id="rId4" Type="http://schemas.openxmlformats.org/officeDocument/2006/relationships/image" Target="../media/image911.png"/><Relationship Id="rId9" Type="http://schemas.openxmlformats.org/officeDocument/2006/relationships/image" Target="../media/image960.png"/><Relationship Id="rId14" Type="http://schemas.openxmlformats.org/officeDocument/2006/relationships/image" Target="../media/image1011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0.png"/><Relationship Id="rId7" Type="http://schemas.openxmlformats.org/officeDocument/2006/relationships/image" Target="../media/image1080.png"/><Relationship Id="rId2" Type="http://schemas.openxmlformats.org/officeDocument/2006/relationships/image" Target="../media/image3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0.png"/><Relationship Id="rId5" Type="http://schemas.openxmlformats.org/officeDocument/2006/relationships/image" Target="../media/image1060.png"/><Relationship Id="rId4" Type="http://schemas.openxmlformats.org/officeDocument/2006/relationships/image" Target="../media/image650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0.png"/><Relationship Id="rId7" Type="http://schemas.openxmlformats.org/officeDocument/2006/relationships/image" Target="../media/image2970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60.png"/><Relationship Id="rId5" Type="http://schemas.openxmlformats.org/officeDocument/2006/relationships/image" Target="../media/image2950.png"/><Relationship Id="rId4" Type="http://schemas.openxmlformats.org/officeDocument/2006/relationships/image" Target="../media/image2940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0.png"/><Relationship Id="rId5" Type="http://schemas.openxmlformats.org/officeDocument/2006/relationships/image" Target="../media/image75.png"/><Relationship Id="rId10" Type="http://schemas.openxmlformats.org/officeDocument/2006/relationships/image" Target="../media/image79.png"/><Relationship Id="rId4" Type="http://schemas.openxmlformats.org/officeDocument/2006/relationships/image" Target="../media/image74.png"/><Relationship Id="rId9" Type="http://schemas.openxmlformats.org/officeDocument/2006/relationships/image" Target="../media/image28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6.png"/><Relationship Id="rId3" Type="http://schemas.openxmlformats.org/officeDocument/2006/relationships/image" Target="../media/image82.png"/><Relationship Id="rId7" Type="http://schemas.openxmlformats.org/officeDocument/2006/relationships/image" Target="../media/image84.png"/><Relationship Id="rId12" Type="http://schemas.openxmlformats.org/officeDocument/2006/relationships/image" Target="../media/image8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0.png"/><Relationship Id="rId5" Type="http://schemas.openxmlformats.org/officeDocument/2006/relationships/image" Target="../media/image83.png"/><Relationship Id="rId10" Type="http://schemas.openxmlformats.org/officeDocument/2006/relationships/image" Target="../media/image79.png"/><Relationship Id="rId4" Type="http://schemas.openxmlformats.org/officeDocument/2006/relationships/image" Target="../media/image74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11" Type="http://schemas.openxmlformats.org/officeDocument/2006/relationships/image" Target="../media/image112.png"/><Relationship Id="rId5" Type="http://schemas.openxmlformats.org/officeDocument/2006/relationships/image" Target="../media/image108.png"/><Relationship Id="rId10" Type="http://schemas.openxmlformats.org/officeDocument/2006/relationships/image" Target="../media/image83.png"/><Relationship Id="rId4" Type="http://schemas.openxmlformats.org/officeDocument/2006/relationships/image" Target="../media/image107.png"/><Relationship Id="rId9" Type="http://schemas.openxmlformats.org/officeDocument/2006/relationships/image" Target="../media/image1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8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6.png"/><Relationship Id="rId7" Type="http://schemas.openxmlformats.org/officeDocument/2006/relationships/image" Target="../media/image131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130.png"/><Relationship Id="rId10" Type="http://schemas.openxmlformats.org/officeDocument/2006/relationships/image" Target="../media/image134.png"/><Relationship Id="rId4" Type="http://schemas.openxmlformats.org/officeDocument/2006/relationships/image" Target="../media/image127.png"/><Relationship Id="rId9" Type="http://schemas.openxmlformats.org/officeDocument/2006/relationships/image" Target="../media/image1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26.png"/><Relationship Id="rId7" Type="http://schemas.openxmlformats.org/officeDocument/2006/relationships/image" Target="../media/image135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130.png"/><Relationship Id="rId10" Type="http://schemas.openxmlformats.org/officeDocument/2006/relationships/image" Target="../media/image138.png"/><Relationship Id="rId4" Type="http://schemas.openxmlformats.org/officeDocument/2006/relationships/image" Target="../media/image127.png"/><Relationship Id="rId9" Type="http://schemas.openxmlformats.org/officeDocument/2006/relationships/image" Target="../media/image1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26.png"/><Relationship Id="rId7" Type="http://schemas.openxmlformats.org/officeDocument/2006/relationships/image" Target="../media/image139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143.png"/><Relationship Id="rId5" Type="http://schemas.openxmlformats.org/officeDocument/2006/relationships/image" Target="../media/image130.png"/><Relationship Id="rId10" Type="http://schemas.openxmlformats.org/officeDocument/2006/relationships/image" Target="../media/image142.png"/><Relationship Id="rId4" Type="http://schemas.openxmlformats.org/officeDocument/2006/relationships/image" Target="../media/image127.png"/><Relationship Id="rId9" Type="http://schemas.openxmlformats.org/officeDocument/2006/relationships/image" Target="../media/image1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148.png"/><Relationship Id="rId4" Type="http://schemas.openxmlformats.org/officeDocument/2006/relationships/image" Target="../media/image1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18" Type="http://schemas.openxmlformats.org/officeDocument/2006/relationships/image" Target="../media/image179.png"/><Relationship Id="rId3" Type="http://schemas.openxmlformats.org/officeDocument/2006/relationships/image" Target="../media/image164.png"/><Relationship Id="rId21" Type="http://schemas.openxmlformats.org/officeDocument/2006/relationships/image" Target="../media/image182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17" Type="http://schemas.openxmlformats.org/officeDocument/2006/relationships/image" Target="../media/image178.png"/><Relationship Id="rId2" Type="http://schemas.openxmlformats.org/officeDocument/2006/relationships/image" Target="../media/image163.png"/><Relationship Id="rId16" Type="http://schemas.openxmlformats.org/officeDocument/2006/relationships/image" Target="../media/image177.png"/><Relationship Id="rId20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66.png"/><Relationship Id="rId15" Type="http://schemas.openxmlformats.org/officeDocument/2006/relationships/image" Target="../media/image176.png"/><Relationship Id="rId10" Type="http://schemas.openxmlformats.org/officeDocument/2006/relationships/image" Target="../media/image171.png"/><Relationship Id="rId19" Type="http://schemas.openxmlformats.org/officeDocument/2006/relationships/image" Target="../media/image180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10" Type="http://schemas.openxmlformats.org/officeDocument/2006/relationships/image" Target="../media/image198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2.png"/><Relationship Id="rId2" Type="http://schemas.openxmlformats.org/officeDocument/2006/relationships/image" Target="../media/image15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2.png"/><Relationship Id="rId5" Type="http://schemas.openxmlformats.org/officeDocument/2006/relationships/image" Target="../media/image1602.png"/><Relationship Id="rId4" Type="http://schemas.openxmlformats.org/officeDocument/2006/relationships/image" Target="../media/image159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2.png"/><Relationship Id="rId3" Type="http://schemas.openxmlformats.org/officeDocument/2006/relationships/image" Target="../media/image1632.png"/><Relationship Id="rId7" Type="http://schemas.openxmlformats.org/officeDocument/2006/relationships/image" Target="../media/image1671.pn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0.png"/><Relationship Id="rId5" Type="http://schemas.openxmlformats.org/officeDocument/2006/relationships/image" Target="../media/image1652.png"/><Relationship Id="rId4" Type="http://schemas.openxmlformats.org/officeDocument/2006/relationships/image" Target="../media/image164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0.png"/><Relationship Id="rId3" Type="http://schemas.openxmlformats.org/officeDocument/2006/relationships/image" Target="../media/image1701.png"/><Relationship Id="rId7" Type="http://schemas.openxmlformats.org/officeDocument/2006/relationships/image" Target="../media/image1741.png"/><Relationship Id="rId12" Type="http://schemas.openxmlformats.org/officeDocument/2006/relationships/image" Target="../media/image1791.png"/><Relationship Id="rId2" Type="http://schemas.openxmlformats.org/officeDocument/2006/relationships/image" Target="../media/image16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1.png"/><Relationship Id="rId11" Type="http://schemas.openxmlformats.org/officeDocument/2006/relationships/image" Target="../media/image1781.png"/><Relationship Id="rId5" Type="http://schemas.openxmlformats.org/officeDocument/2006/relationships/image" Target="../media/image1720.png"/><Relationship Id="rId10" Type="http://schemas.openxmlformats.org/officeDocument/2006/relationships/image" Target="../media/image1771.png"/><Relationship Id="rId4" Type="http://schemas.openxmlformats.org/officeDocument/2006/relationships/image" Target="../media/image1710.png"/><Relationship Id="rId9" Type="http://schemas.openxmlformats.org/officeDocument/2006/relationships/image" Target="../media/image176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1.png"/><Relationship Id="rId3" Type="http://schemas.openxmlformats.org/officeDocument/2006/relationships/image" Target="../media/image1581.png"/><Relationship Id="rId7" Type="http://schemas.openxmlformats.org/officeDocument/2006/relationships/image" Target="../media/image1621.png"/><Relationship Id="rId2" Type="http://schemas.openxmlformats.org/officeDocument/2006/relationships/image" Target="../media/image15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1.png"/><Relationship Id="rId5" Type="http://schemas.openxmlformats.org/officeDocument/2006/relationships/image" Target="../media/image1601.png"/><Relationship Id="rId10" Type="http://schemas.openxmlformats.org/officeDocument/2006/relationships/image" Target="../media/image1651.png"/><Relationship Id="rId4" Type="http://schemas.openxmlformats.org/officeDocument/2006/relationships/image" Target="../media/image1591.png"/><Relationship Id="rId9" Type="http://schemas.openxmlformats.org/officeDocument/2006/relationships/image" Target="../media/image164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1.png"/><Relationship Id="rId3" Type="http://schemas.openxmlformats.org/officeDocument/2006/relationships/image" Target="../media/image1581.png"/><Relationship Id="rId7" Type="http://schemas.openxmlformats.org/officeDocument/2006/relationships/image" Target="../media/image1621.png"/><Relationship Id="rId2" Type="http://schemas.openxmlformats.org/officeDocument/2006/relationships/image" Target="../media/image15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1.png"/><Relationship Id="rId5" Type="http://schemas.openxmlformats.org/officeDocument/2006/relationships/image" Target="../media/image1601.png"/><Relationship Id="rId10" Type="http://schemas.openxmlformats.org/officeDocument/2006/relationships/image" Target="../media/image1651.png"/><Relationship Id="rId4" Type="http://schemas.openxmlformats.org/officeDocument/2006/relationships/image" Target="../media/image1591.png"/><Relationship Id="rId9" Type="http://schemas.openxmlformats.org/officeDocument/2006/relationships/image" Target="../media/image164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10" Type="http://schemas.openxmlformats.org/officeDocument/2006/relationships/image" Target="../media/image213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1.png"/><Relationship Id="rId13" Type="http://schemas.openxmlformats.org/officeDocument/2006/relationships/image" Target="../media/image1760.png"/><Relationship Id="rId3" Type="http://schemas.openxmlformats.org/officeDocument/2006/relationships/image" Target="../media/image1661.png"/><Relationship Id="rId7" Type="http://schemas.openxmlformats.org/officeDocument/2006/relationships/image" Target="../media/image1700.png"/><Relationship Id="rId2" Type="http://schemas.openxmlformats.org/officeDocument/2006/relationships/image" Target="../media/image15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0.png"/><Relationship Id="rId11" Type="http://schemas.openxmlformats.org/officeDocument/2006/relationships/image" Target="../media/image1740.png"/><Relationship Id="rId5" Type="http://schemas.openxmlformats.org/officeDocument/2006/relationships/image" Target="../media/image1681.png"/><Relationship Id="rId10" Type="http://schemas.openxmlformats.org/officeDocument/2006/relationships/image" Target="../media/image1730.png"/><Relationship Id="rId4" Type="http://schemas.openxmlformats.org/officeDocument/2006/relationships/image" Target="../media/image1670.png"/><Relationship Id="rId9" Type="http://schemas.openxmlformats.org/officeDocument/2006/relationships/image" Target="../media/image1800.png"/><Relationship Id="rId14" Type="http://schemas.openxmlformats.org/officeDocument/2006/relationships/image" Target="../media/image177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1.png"/><Relationship Id="rId3" Type="http://schemas.openxmlformats.org/officeDocument/2006/relationships/image" Target="../media/image1821.png"/><Relationship Id="rId7" Type="http://schemas.openxmlformats.org/officeDocument/2006/relationships/image" Target="../media/image1861.png"/><Relationship Id="rId2" Type="http://schemas.openxmlformats.org/officeDocument/2006/relationships/image" Target="../media/image18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1.png"/><Relationship Id="rId11" Type="http://schemas.openxmlformats.org/officeDocument/2006/relationships/image" Target="../media/image1720.png"/><Relationship Id="rId5" Type="http://schemas.openxmlformats.org/officeDocument/2006/relationships/image" Target="../media/image1841.png"/><Relationship Id="rId10" Type="http://schemas.openxmlformats.org/officeDocument/2006/relationships/image" Target="../media/image1891.png"/><Relationship Id="rId4" Type="http://schemas.openxmlformats.org/officeDocument/2006/relationships/image" Target="../media/image1831.png"/><Relationship Id="rId9" Type="http://schemas.openxmlformats.org/officeDocument/2006/relationships/image" Target="../media/image188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1.png"/><Relationship Id="rId3" Type="http://schemas.openxmlformats.org/officeDocument/2006/relationships/image" Target="../media/image1911.png"/><Relationship Id="rId7" Type="http://schemas.openxmlformats.org/officeDocument/2006/relationships/image" Target="../media/image1931.png"/><Relationship Id="rId2" Type="http://schemas.openxmlformats.org/officeDocument/2006/relationships/image" Target="../media/image19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1.png"/><Relationship Id="rId5" Type="http://schemas.openxmlformats.org/officeDocument/2006/relationships/image" Target="../media/image1891.png"/><Relationship Id="rId4" Type="http://schemas.openxmlformats.org/officeDocument/2006/relationships/image" Target="../media/image1921.png"/><Relationship Id="rId9" Type="http://schemas.openxmlformats.org/officeDocument/2006/relationships/image" Target="../media/image195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8.png"/><Relationship Id="rId5" Type="http://schemas.openxmlformats.org/officeDocument/2006/relationships/image" Target="../media/image28.png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1.png"/><Relationship Id="rId7" Type="http://schemas.openxmlformats.org/officeDocument/2006/relationships/image" Target="../media/image1991.png"/><Relationship Id="rId2" Type="http://schemas.openxmlformats.org/officeDocument/2006/relationships/image" Target="../media/image18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81.png"/><Relationship Id="rId5" Type="http://schemas.openxmlformats.org/officeDocument/2006/relationships/image" Target="../media/image1841.png"/><Relationship Id="rId4" Type="http://schemas.openxmlformats.org/officeDocument/2006/relationships/image" Target="../media/image197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2.png"/><Relationship Id="rId2" Type="http://schemas.openxmlformats.org/officeDocument/2006/relationships/image" Target="../media/image20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2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2.png"/><Relationship Id="rId13" Type="http://schemas.openxmlformats.org/officeDocument/2006/relationships/image" Target="../media/image214.png"/><Relationship Id="rId18" Type="http://schemas.openxmlformats.org/officeDocument/2006/relationships/image" Target="../media/image219.png"/><Relationship Id="rId3" Type="http://schemas.openxmlformats.org/officeDocument/2006/relationships/image" Target="../media/image2042.png"/><Relationship Id="rId7" Type="http://schemas.openxmlformats.org/officeDocument/2006/relationships/image" Target="../media/image2082.png"/><Relationship Id="rId12" Type="http://schemas.openxmlformats.org/officeDocument/2006/relationships/image" Target="../media/image2132.png"/><Relationship Id="rId17" Type="http://schemas.openxmlformats.org/officeDocument/2006/relationships/image" Target="../media/image218.png"/><Relationship Id="rId2" Type="http://schemas.openxmlformats.org/officeDocument/2006/relationships/image" Target="../media/image2032.png"/><Relationship Id="rId16" Type="http://schemas.openxmlformats.org/officeDocument/2006/relationships/image" Target="../media/image2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72.png"/><Relationship Id="rId11" Type="http://schemas.openxmlformats.org/officeDocument/2006/relationships/image" Target="../media/image2122.png"/><Relationship Id="rId5" Type="http://schemas.openxmlformats.org/officeDocument/2006/relationships/image" Target="../media/image2062.png"/><Relationship Id="rId15" Type="http://schemas.openxmlformats.org/officeDocument/2006/relationships/image" Target="../media/image216.png"/><Relationship Id="rId10" Type="http://schemas.openxmlformats.org/officeDocument/2006/relationships/image" Target="../media/image2111.png"/><Relationship Id="rId19" Type="http://schemas.openxmlformats.org/officeDocument/2006/relationships/image" Target="../media/image220.png"/><Relationship Id="rId4" Type="http://schemas.openxmlformats.org/officeDocument/2006/relationships/image" Target="../media/image2052.png"/><Relationship Id="rId9" Type="http://schemas.openxmlformats.org/officeDocument/2006/relationships/image" Target="../media/image2102.png"/><Relationship Id="rId14" Type="http://schemas.openxmlformats.org/officeDocument/2006/relationships/image" Target="../media/image21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0.png"/><Relationship Id="rId13" Type="http://schemas.openxmlformats.org/officeDocument/2006/relationships/image" Target="../media/image1901.png"/><Relationship Id="rId3" Type="http://schemas.openxmlformats.org/officeDocument/2006/relationships/image" Target="../media/image1801.png"/><Relationship Id="rId7" Type="http://schemas.openxmlformats.org/officeDocument/2006/relationships/image" Target="../media/image1840.png"/><Relationship Id="rId12" Type="http://schemas.openxmlformats.org/officeDocument/2006/relationships/image" Target="../media/image1890.png"/><Relationship Id="rId2" Type="http://schemas.openxmlformats.org/officeDocument/2006/relationships/image" Target="../media/image17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0.png"/><Relationship Id="rId11" Type="http://schemas.openxmlformats.org/officeDocument/2006/relationships/image" Target="../media/image1880.png"/><Relationship Id="rId5" Type="http://schemas.openxmlformats.org/officeDocument/2006/relationships/image" Target="../media/image1820.png"/><Relationship Id="rId10" Type="http://schemas.openxmlformats.org/officeDocument/2006/relationships/image" Target="../media/image1870.png"/><Relationship Id="rId4" Type="http://schemas.openxmlformats.org/officeDocument/2006/relationships/image" Target="../media/image1810.png"/><Relationship Id="rId9" Type="http://schemas.openxmlformats.org/officeDocument/2006/relationships/image" Target="../media/image1860.png"/><Relationship Id="rId14" Type="http://schemas.openxmlformats.org/officeDocument/2006/relationships/image" Target="../media/image191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1.png"/><Relationship Id="rId3" Type="http://schemas.openxmlformats.org/officeDocument/2006/relationships/image" Target="../media/image2011.png"/><Relationship Id="rId7" Type="http://schemas.openxmlformats.org/officeDocument/2006/relationships/image" Target="../media/image2051.png"/><Relationship Id="rId12" Type="http://schemas.openxmlformats.org/officeDocument/2006/relationships/image" Target="../media/image2101.png"/><Relationship Id="rId2" Type="http://schemas.openxmlformats.org/officeDocument/2006/relationships/image" Target="../media/image20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41.png"/><Relationship Id="rId11" Type="http://schemas.openxmlformats.org/officeDocument/2006/relationships/image" Target="../media/image2091.png"/><Relationship Id="rId5" Type="http://schemas.openxmlformats.org/officeDocument/2006/relationships/image" Target="../media/image2031.png"/><Relationship Id="rId10" Type="http://schemas.openxmlformats.org/officeDocument/2006/relationships/image" Target="../media/image2081.png"/><Relationship Id="rId4" Type="http://schemas.openxmlformats.org/officeDocument/2006/relationships/image" Target="../media/image2021.png"/><Relationship Id="rId9" Type="http://schemas.openxmlformats.org/officeDocument/2006/relationships/image" Target="../media/image207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0.png"/><Relationship Id="rId7" Type="http://schemas.openxmlformats.org/officeDocument/2006/relationships/image" Target="../media/image1970.png"/><Relationship Id="rId2" Type="http://schemas.openxmlformats.org/officeDocument/2006/relationships/image" Target="../media/image19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0.png"/><Relationship Id="rId5" Type="http://schemas.openxmlformats.org/officeDocument/2006/relationships/image" Target="../media/image1950.png"/><Relationship Id="rId4" Type="http://schemas.openxmlformats.org/officeDocument/2006/relationships/image" Target="../media/image19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0.png"/><Relationship Id="rId7" Type="http://schemas.openxmlformats.org/officeDocument/2006/relationships/image" Target="../media/image1610.png"/><Relationship Id="rId2" Type="http://schemas.openxmlformats.org/officeDocument/2006/relationships/image" Target="../media/image15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0.png"/><Relationship Id="rId5" Type="http://schemas.openxmlformats.org/officeDocument/2006/relationships/image" Target="../media/image89.png"/><Relationship Id="rId4" Type="http://schemas.openxmlformats.org/officeDocument/2006/relationships/image" Target="../media/image159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0.png"/><Relationship Id="rId2" Type="http://schemas.openxmlformats.org/officeDocument/2006/relationships/image" Target="../media/image16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50.png"/><Relationship Id="rId4" Type="http://schemas.openxmlformats.org/officeDocument/2006/relationships/image" Target="../media/image164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2010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01.png"/><Relationship Id="rId5" Type="http://schemas.openxmlformats.org/officeDocument/2006/relationships/image" Target="../media/image1990.png"/><Relationship Id="rId4" Type="http://schemas.openxmlformats.org/officeDocument/2006/relationships/image" Target="../media/image19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1.png"/><Relationship Id="rId3" Type="http://schemas.openxmlformats.org/officeDocument/2006/relationships/image" Target="../media/image2121.png"/><Relationship Id="rId7" Type="http://schemas.openxmlformats.org/officeDocument/2006/relationships/image" Target="../media/image2161.png"/><Relationship Id="rId2" Type="http://schemas.openxmlformats.org/officeDocument/2006/relationships/image" Target="../media/image2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51.png"/><Relationship Id="rId5" Type="http://schemas.openxmlformats.org/officeDocument/2006/relationships/image" Target="../media/image2141.png"/><Relationship Id="rId4" Type="http://schemas.openxmlformats.org/officeDocument/2006/relationships/image" Target="../media/image2131.png"/><Relationship Id="rId9" Type="http://schemas.openxmlformats.org/officeDocument/2006/relationships/image" Target="../media/image218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7.png"/><Relationship Id="rId3" Type="http://schemas.openxmlformats.org/officeDocument/2006/relationships/image" Target="../media/image2191.png"/><Relationship Id="rId7" Type="http://schemas.openxmlformats.org/officeDocument/2006/relationships/image" Target="../media/image221.png"/><Relationship Id="rId12" Type="http://schemas.openxmlformats.org/officeDocument/2006/relationships/image" Target="../media/image226.png"/><Relationship Id="rId2" Type="http://schemas.openxmlformats.org/officeDocument/2006/relationships/image" Target="../media/image2110.png"/><Relationship Id="rId16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51.png"/><Relationship Id="rId11" Type="http://schemas.openxmlformats.org/officeDocument/2006/relationships/image" Target="../media/image225.png"/><Relationship Id="rId5" Type="http://schemas.openxmlformats.org/officeDocument/2006/relationships/image" Target="../media/image2141.png"/><Relationship Id="rId15" Type="http://schemas.openxmlformats.org/officeDocument/2006/relationships/image" Target="../media/image229.png"/><Relationship Id="rId10" Type="http://schemas.openxmlformats.org/officeDocument/2006/relationships/image" Target="../media/image224.png"/><Relationship Id="rId4" Type="http://schemas.openxmlformats.org/officeDocument/2006/relationships/image" Target="../media/image2201.png"/><Relationship Id="rId9" Type="http://schemas.openxmlformats.org/officeDocument/2006/relationships/image" Target="../media/image223.png"/><Relationship Id="rId14" Type="http://schemas.openxmlformats.org/officeDocument/2006/relationships/image" Target="../media/image22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13" Type="http://schemas.openxmlformats.org/officeDocument/2006/relationships/image" Target="../media/image242.png"/><Relationship Id="rId18" Type="http://schemas.openxmlformats.org/officeDocument/2006/relationships/image" Target="../media/image247.png"/><Relationship Id="rId3" Type="http://schemas.openxmlformats.org/officeDocument/2006/relationships/image" Target="../media/image232.png"/><Relationship Id="rId21" Type="http://schemas.openxmlformats.org/officeDocument/2006/relationships/image" Target="../media/image250.png"/><Relationship Id="rId7" Type="http://schemas.openxmlformats.org/officeDocument/2006/relationships/image" Target="../media/image236.png"/><Relationship Id="rId12" Type="http://schemas.openxmlformats.org/officeDocument/2006/relationships/image" Target="../media/image241.png"/><Relationship Id="rId17" Type="http://schemas.openxmlformats.org/officeDocument/2006/relationships/image" Target="../media/image246.png"/><Relationship Id="rId2" Type="http://schemas.openxmlformats.org/officeDocument/2006/relationships/image" Target="../media/image231.png"/><Relationship Id="rId16" Type="http://schemas.openxmlformats.org/officeDocument/2006/relationships/image" Target="../media/image245.png"/><Relationship Id="rId20" Type="http://schemas.openxmlformats.org/officeDocument/2006/relationships/image" Target="../media/image2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png"/><Relationship Id="rId11" Type="http://schemas.openxmlformats.org/officeDocument/2006/relationships/image" Target="../media/image240.png"/><Relationship Id="rId5" Type="http://schemas.openxmlformats.org/officeDocument/2006/relationships/image" Target="../media/image234.png"/><Relationship Id="rId15" Type="http://schemas.openxmlformats.org/officeDocument/2006/relationships/image" Target="../media/image244.png"/><Relationship Id="rId10" Type="http://schemas.openxmlformats.org/officeDocument/2006/relationships/image" Target="../media/image239.png"/><Relationship Id="rId19" Type="http://schemas.openxmlformats.org/officeDocument/2006/relationships/image" Target="../media/image248.png"/><Relationship Id="rId4" Type="http://schemas.openxmlformats.org/officeDocument/2006/relationships/image" Target="../media/image233.png"/><Relationship Id="rId9" Type="http://schemas.openxmlformats.org/officeDocument/2006/relationships/image" Target="../media/image238.png"/><Relationship Id="rId14" Type="http://schemas.openxmlformats.org/officeDocument/2006/relationships/image" Target="../media/image243.png"/><Relationship Id="rId22" Type="http://schemas.openxmlformats.org/officeDocument/2006/relationships/image" Target="../media/image25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1.png"/><Relationship Id="rId2" Type="http://schemas.openxmlformats.org/officeDocument/2006/relationships/image" Target="../media/image23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3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0.png"/><Relationship Id="rId2" Type="http://schemas.openxmlformats.org/officeDocument/2006/relationships/image" Target="../media/image20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4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21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0.png"/><Relationship Id="rId4" Type="http://schemas.openxmlformats.org/officeDocument/2006/relationships/image" Target="../media/image41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0.png"/><Relationship Id="rId4" Type="http://schemas.openxmlformats.org/officeDocument/2006/relationships/image" Target="../media/image8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1.png"/><Relationship Id="rId2" Type="http://schemas.openxmlformats.org/officeDocument/2006/relationships/image" Target="../media/image23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7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1.png"/><Relationship Id="rId13" Type="http://schemas.openxmlformats.org/officeDocument/2006/relationships/image" Target="../media/image2491.png"/><Relationship Id="rId3" Type="http://schemas.openxmlformats.org/officeDocument/2006/relationships/image" Target="../media/image2391.png"/><Relationship Id="rId7" Type="http://schemas.openxmlformats.org/officeDocument/2006/relationships/image" Target="../media/image2431.png"/><Relationship Id="rId12" Type="http://schemas.openxmlformats.org/officeDocument/2006/relationships/image" Target="../media/image2481.png"/><Relationship Id="rId2" Type="http://schemas.openxmlformats.org/officeDocument/2006/relationships/image" Target="../media/image23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21.png"/><Relationship Id="rId11" Type="http://schemas.openxmlformats.org/officeDocument/2006/relationships/image" Target="../media/image2471.png"/><Relationship Id="rId5" Type="http://schemas.openxmlformats.org/officeDocument/2006/relationships/image" Target="../media/image2411.png"/><Relationship Id="rId10" Type="http://schemas.openxmlformats.org/officeDocument/2006/relationships/image" Target="../media/image2461.png"/><Relationship Id="rId4" Type="http://schemas.openxmlformats.org/officeDocument/2006/relationships/image" Target="../media/image2401.png"/><Relationship Id="rId9" Type="http://schemas.openxmlformats.org/officeDocument/2006/relationships/image" Target="../media/image245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0.png"/><Relationship Id="rId2" Type="http://schemas.openxmlformats.org/officeDocument/2006/relationships/image" Target="../media/image20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7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0.png"/><Relationship Id="rId2" Type="http://schemas.openxmlformats.org/officeDocument/2006/relationships/image" Target="../media/image20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30.png"/><Relationship Id="rId4" Type="http://schemas.openxmlformats.org/officeDocument/2006/relationships/image" Target="../media/image212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0.png"/><Relationship Id="rId2" Type="http://schemas.openxmlformats.org/officeDocument/2006/relationships/image" Target="../media/image21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6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1.png"/><Relationship Id="rId2" Type="http://schemas.openxmlformats.org/officeDocument/2006/relationships/image" Target="../media/image25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13" Type="http://schemas.openxmlformats.org/officeDocument/2006/relationships/image" Target="../media/image269.png"/><Relationship Id="rId18" Type="http://schemas.openxmlformats.org/officeDocument/2006/relationships/image" Target="../media/image274.png"/><Relationship Id="rId3" Type="http://schemas.openxmlformats.org/officeDocument/2006/relationships/image" Target="../media/image259.png"/><Relationship Id="rId7" Type="http://schemas.openxmlformats.org/officeDocument/2006/relationships/image" Target="../media/image263.png"/><Relationship Id="rId12" Type="http://schemas.openxmlformats.org/officeDocument/2006/relationships/image" Target="../media/image268.png"/><Relationship Id="rId17" Type="http://schemas.openxmlformats.org/officeDocument/2006/relationships/image" Target="../media/image273.png"/><Relationship Id="rId2" Type="http://schemas.openxmlformats.org/officeDocument/2006/relationships/image" Target="../media/image258.png"/><Relationship Id="rId16" Type="http://schemas.openxmlformats.org/officeDocument/2006/relationships/image" Target="../media/image2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2.png"/><Relationship Id="rId11" Type="http://schemas.openxmlformats.org/officeDocument/2006/relationships/image" Target="../media/image267.png"/><Relationship Id="rId5" Type="http://schemas.openxmlformats.org/officeDocument/2006/relationships/image" Target="../media/image261.png"/><Relationship Id="rId15" Type="http://schemas.openxmlformats.org/officeDocument/2006/relationships/image" Target="../media/image271.png"/><Relationship Id="rId10" Type="http://schemas.openxmlformats.org/officeDocument/2006/relationships/image" Target="../media/image266.png"/><Relationship Id="rId4" Type="http://schemas.openxmlformats.org/officeDocument/2006/relationships/image" Target="../media/image260.png"/><Relationship Id="rId9" Type="http://schemas.openxmlformats.org/officeDocument/2006/relationships/image" Target="../media/image265.png"/><Relationship Id="rId14" Type="http://schemas.openxmlformats.org/officeDocument/2006/relationships/image" Target="../media/image27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0.png"/><Relationship Id="rId2" Type="http://schemas.openxmlformats.org/officeDocument/2006/relationships/image" Target="../media/image16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00.png"/><Relationship Id="rId5" Type="http://schemas.openxmlformats.org/officeDocument/2006/relationships/image" Target="../media/image2400.png"/><Relationship Id="rId4" Type="http://schemas.openxmlformats.org/officeDocument/2006/relationships/image" Target="../media/image230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1.png"/><Relationship Id="rId7" Type="http://schemas.openxmlformats.org/officeDocument/2006/relationships/image" Target="../media/image5.png"/><Relationship Id="rId12" Type="http://schemas.openxmlformats.org/officeDocument/2006/relationships/image" Target="../media/image50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49.pn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431.png"/><Relationship Id="rId9" Type="http://schemas.openxmlformats.org/officeDocument/2006/relationships/image" Target="../media/image4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0.png"/><Relationship Id="rId2" Type="http://schemas.openxmlformats.org/officeDocument/2006/relationships/image" Target="../media/image26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276.png"/><Relationship Id="rId7" Type="http://schemas.openxmlformats.org/officeDocument/2006/relationships/image" Target="../media/image281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9.png"/><Relationship Id="rId11" Type="http://schemas.openxmlformats.org/officeDocument/2006/relationships/image" Target="../media/image285.png"/><Relationship Id="rId5" Type="http://schemas.openxmlformats.org/officeDocument/2006/relationships/image" Target="../media/image278.png"/><Relationship Id="rId10" Type="http://schemas.openxmlformats.org/officeDocument/2006/relationships/image" Target="../media/image284.png"/><Relationship Id="rId4" Type="http://schemas.openxmlformats.org/officeDocument/2006/relationships/image" Target="../media/image277.png"/><Relationship Id="rId9" Type="http://schemas.openxmlformats.org/officeDocument/2006/relationships/image" Target="../media/image28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28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5.png"/><Relationship Id="rId5" Type="http://schemas.openxmlformats.org/officeDocument/2006/relationships/image" Target="../media/image291.png"/><Relationship Id="rId4" Type="http://schemas.openxmlformats.org/officeDocument/2006/relationships/image" Target="../media/image28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0.png"/><Relationship Id="rId2" Type="http://schemas.openxmlformats.org/officeDocument/2006/relationships/image" Target="../media/image217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21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30.png"/><Relationship Id="rId4" Type="http://schemas.openxmlformats.org/officeDocument/2006/relationships/image" Target="../media/image2220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00.png"/><Relationship Id="rId7" Type="http://schemas.openxmlformats.org/officeDocument/2006/relationships/image" Target="../media/image340.png"/><Relationship Id="rId2" Type="http://schemas.openxmlformats.org/officeDocument/2006/relationships/image" Target="../media/image29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0.png"/><Relationship Id="rId5" Type="http://schemas.openxmlformats.org/officeDocument/2006/relationships/image" Target="../media/image320.png"/><Relationship Id="rId10" Type="http://schemas.openxmlformats.org/officeDocument/2006/relationships/image" Target="../media/image370.png"/><Relationship Id="rId4" Type="http://schemas.openxmlformats.org/officeDocument/2006/relationships/image" Target="../media/image311.png"/><Relationship Id="rId9" Type="http://schemas.openxmlformats.org/officeDocument/2006/relationships/image" Target="../media/image360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390.png"/><Relationship Id="rId7" Type="http://schemas.openxmlformats.org/officeDocument/2006/relationships/image" Target="../media/image43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0.png"/><Relationship Id="rId11" Type="http://schemas.openxmlformats.org/officeDocument/2006/relationships/image" Target="../media/image470.png"/><Relationship Id="rId5" Type="http://schemas.openxmlformats.org/officeDocument/2006/relationships/image" Target="../media/image411.png"/><Relationship Id="rId10" Type="http://schemas.openxmlformats.org/officeDocument/2006/relationships/image" Target="../media/image460.png"/><Relationship Id="rId4" Type="http://schemas.openxmlformats.org/officeDocument/2006/relationships/image" Target="../media/image400.png"/><Relationship Id="rId9" Type="http://schemas.openxmlformats.org/officeDocument/2006/relationships/image" Target="../media/image4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5.png"/><Relationship Id="rId7" Type="http://schemas.openxmlformats.org/officeDocument/2006/relationships/image" Target="../media/image5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1.png"/><Relationship Id="rId5" Type="http://schemas.openxmlformats.org/officeDocument/2006/relationships/image" Target="../media/image491.png"/><Relationship Id="rId4" Type="http://schemas.openxmlformats.org/officeDocument/2006/relationships/image" Target="../media/image5.png"/><Relationship Id="rId9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390.png"/><Relationship Id="rId7" Type="http://schemas.openxmlformats.org/officeDocument/2006/relationships/image" Target="../media/image430.png"/><Relationship Id="rId12" Type="http://schemas.openxmlformats.org/officeDocument/2006/relationships/image" Target="../media/image500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0.png"/><Relationship Id="rId11" Type="http://schemas.openxmlformats.org/officeDocument/2006/relationships/image" Target="../media/image470.png"/><Relationship Id="rId5" Type="http://schemas.openxmlformats.org/officeDocument/2006/relationships/image" Target="../media/image411.png"/><Relationship Id="rId10" Type="http://schemas.openxmlformats.org/officeDocument/2006/relationships/image" Target="../media/image490.png"/><Relationship Id="rId4" Type="http://schemas.openxmlformats.org/officeDocument/2006/relationships/image" Target="../media/image400.png"/><Relationship Id="rId9" Type="http://schemas.openxmlformats.org/officeDocument/2006/relationships/image" Target="../media/image45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0.png"/><Relationship Id="rId2" Type="http://schemas.openxmlformats.org/officeDocument/2006/relationships/image" Target="../media/image22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80.png"/><Relationship Id="rId5" Type="http://schemas.openxmlformats.org/officeDocument/2006/relationships/image" Target="../media/image2270.png"/><Relationship Id="rId4" Type="http://schemas.openxmlformats.org/officeDocument/2006/relationships/image" Target="../media/image226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0.png"/><Relationship Id="rId2" Type="http://schemas.openxmlformats.org/officeDocument/2006/relationships/image" Target="../media/image22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30.png"/><Relationship Id="rId4" Type="http://schemas.openxmlformats.org/officeDocument/2006/relationships/image" Target="../media/image232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0.png"/><Relationship Id="rId3" Type="http://schemas.openxmlformats.org/officeDocument/2006/relationships/image" Target="../media/image2310.png"/><Relationship Id="rId7" Type="http://schemas.openxmlformats.org/officeDocument/2006/relationships/image" Target="../media/image2370.png"/><Relationship Id="rId12" Type="http://schemas.openxmlformats.org/officeDocument/2006/relationships/image" Target="../media/image2430.png"/><Relationship Id="rId2" Type="http://schemas.openxmlformats.org/officeDocument/2006/relationships/image" Target="../media/image22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60.png"/><Relationship Id="rId11" Type="http://schemas.openxmlformats.org/officeDocument/2006/relationships/image" Target="../media/image2420.png"/><Relationship Id="rId5" Type="http://schemas.openxmlformats.org/officeDocument/2006/relationships/image" Target="../media/image2350.png"/><Relationship Id="rId10" Type="http://schemas.openxmlformats.org/officeDocument/2006/relationships/image" Target="../media/image2410.png"/><Relationship Id="rId4" Type="http://schemas.openxmlformats.org/officeDocument/2006/relationships/image" Target="../media/image2340.png"/><Relationship Id="rId9" Type="http://schemas.openxmlformats.org/officeDocument/2006/relationships/image" Target="../media/image2390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0.png"/><Relationship Id="rId3" Type="http://schemas.openxmlformats.org/officeDocument/2006/relationships/image" Target="../media/image2350.png"/><Relationship Id="rId7" Type="http://schemas.openxmlformats.org/officeDocument/2006/relationships/image" Target="../media/image2410.png"/><Relationship Id="rId2" Type="http://schemas.openxmlformats.org/officeDocument/2006/relationships/image" Target="../media/image23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90.png"/><Relationship Id="rId5" Type="http://schemas.openxmlformats.org/officeDocument/2006/relationships/image" Target="../media/image2380.png"/><Relationship Id="rId4" Type="http://schemas.openxmlformats.org/officeDocument/2006/relationships/image" Target="../media/image2370.png"/><Relationship Id="rId9" Type="http://schemas.openxmlformats.org/officeDocument/2006/relationships/image" Target="../media/image2430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0.png"/><Relationship Id="rId13" Type="http://schemas.openxmlformats.org/officeDocument/2006/relationships/image" Target="../media/image2560.png"/><Relationship Id="rId3" Type="http://schemas.openxmlformats.org/officeDocument/2006/relationships/image" Target="../media/image2450.png"/><Relationship Id="rId7" Type="http://schemas.openxmlformats.org/officeDocument/2006/relationships/image" Target="../media/image2490.png"/><Relationship Id="rId12" Type="http://schemas.openxmlformats.org/officeDocument/2006/relationships/image" Target="../media/image2550.png"/><Relationship Id="rId2" Type="http://schemas.openxmlformats.org/officeDocument/2006/relationships/image" Target="../media/image24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80.png"/><Relationship Id="rId11" Type="http://schemas.openxmlformats.org/officeDocument/2006/relationships/image" Target="../media/image2540.png"/><Relationship Id="rId5" Type="http://schemas.openxmlformats.org/officeDocument/2006/relationships/image" Target="../media/image2470.png"/><Relationship Id="rId10" Type="http://schemas.openxmlformats.org/officeDocument/2006/relationships/image" Target="../media/image2530.png"/><Relationship Id="rId4" Type="http://schemas.openxmlformats.org/officeDocument/2006/relationships/image" Target="../media/image2460.png"/><Relationship Id="rId9" Type="http://schemas.openxmlformats.org/officeDocument/2006/relationships/image" Target="../media/image2520.png"/><Relationship Id="rId14" Type="http://schemas.openxmlformats.org/officeDocument/2006/relationships/image" Target="../media/image257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1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91.png"/><Relationship Id="rId5" Type="http://schemas.openxmlformats.org/officeDocument/2006/relationships/image" Target="../media/image2781.png"/><Relationship Id="rId4" Type="http://schemas.openxmlformats.org/officeDocument/2006/relationships/image" Target="../media/image2771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1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0.png"/><Relationship Id="rId3" Type="http://schemas.openxmlformats.org/officeDocument/2006/relationships/image" Target="../media/image2831.png"/><Relationship Id="rId7" Type="http://schemas.openxmlformats.org/officeDocument/2006/relationships/image" Target="../media/image2870.png"/><Relationship Id="rId2" Type="http://schemas.openxmlformats.org/officeDocument/2006/relationships/image" Target="../media/image28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60.png"/><Relationship Id="rId5" Type="http://schemas.openxmlformats.org/officeDocument/2006/relationships/image" Target="../media/image2850.png"/><Relationship Id="rId4" Type="http://schemas.openxmlformats.org/officeDocument/2006/relationships/image" Target="../media/image2841.png"/><Relationship Id="rId9" Type="http://schemas.openxmlformats.org/officeDocument/2006/relationships/image" Target="../media/image2890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image" Target="../media/image2921.png"/><Relationship Id="rId7" Type="http://schemas.openxmlformats.org/officeDocument/2006/relationships/image" Target="../media/image296.png"/><Relationship Id="rId12" Type="http://schemas.openxmlformats.org/officeDocument/2006/relationships/image" Target="../media/image302.png"/><Relationship Id="rId2" Type="http://schemas.openxmlformats.org/officeDocument/2006/relationships/image" Target="../media/image29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5.png"/><Relationship Id="rId11" Type="http://schemas.openxmlformats.org/officeDocument/2006/relationships/image" Target="../media/image301.png"/><Relationship Id="rId5" Type="http://schemas.openxmlformats.org/officeDocument/2006/relationships/image" Target="../media/image294.png"/><Relationship Id="rId10" Type="http://schemas.openxmlformats.org/officeDocument/2006/relationships/image" Target="../media/image299.png"/><Relationship Id="rId4" Type="http://schemas.openxmlformats.org/officeDocument/2006/relationships/image" Target="../media/image293.png"/><Relationship Id="rId9" Type="http://schemas.openxmlformats.org/officeDocument/2006/relationships/image" Target="../media/image29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descr="Light upward diagonal">
            <a:extLst>
              <a:ext uri="{FF2B5EF4-FFF2-40B4-BE49-F238E27FC236}">
                <a16:creationId xmlns:a16="http://schemas.microsoft.com/office/drawing/2014/main" id="{C812D6D5-7E30-C44A-A8E0-845E2C422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225" y="2346892"/>
            <a:ext cx="342900" cy="1104900"/>
          </a:xfrm>
          <a:prstGeom prst="rect">
            <a:avLst/>
          </a:prstGeom>
          <a:pattFill prst="ltUpDiag">
            <a:fgClr>
              <a:srgbClr val="000000"/>
            </a:fgClr>
            <a:bgClr>
              <a:srgbClr val="FFFFFF"/>
            </a:bgClr>
          </a:pattFill>
          <a:ln w="2857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Line 4">
            <a:extLst>
              <a:ext uri="{FF2B5EF4-FFF2-40B4-BE49-F238E27FC236}">
                <a16:creationId xmlns:a16="http://schemas.microsoft.com/office/drawing/2014/main" id="{A6AA1A6E-6466-2746-AEA5-322255A8B5F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65969" y="2395796"/>
            <a:ext cx="0" cy="1028700"/>
          </a:xfrm>
          <a:prstGeom prst="line">
            <a:avLst/>
          </a:prstGeom>
          <a:noFill/>
          <a:ln w="1905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EF72048-37A1-DD40-8281-44892FF9E856}"/>
              </a:ext>
            </a:extLst>
          </p:cNvPr>
          <p:cNvCxnSpPr>
            <a:cxnSpLocks/>
          </p:cNvCxnSpPr>
          <p:nvPr/>
        </p:nvCxnSpPr>
        <p:spPr>
          <a:xfrm>
            <a:off x="2487880" y="3462596"/>
            <a:ext cx="658368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6AF0803-E865-B543-8D03-7FC023F80676}"/>
              </a:ext>
            </a:extLst>
          </p:cNvPr>
          <p:cNvSpPr/>
          <p:nvPr/>
        </p:nvSpPr>
        <p:spPr>
          <a:xfrm>
            <a:off x="8040821" y="2852996"/>
            <a:ext cx="609600" cy="609600"/>
          </a:xfrm>
          <a:prstGeom prst="rect">
            <a:avLst/>
          </a:prstGeom>
          <a:pattFill prst="wdUpDiag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4FB0E3-F3E1-6F40-8C29-07712BFCA350}"/>
              </a:ext>
            </a:extLst>
          </p:cNvPr>
          <p:cNvCxnSpPr/>
          <p:nvPr/>
        </p:nvCxnSpPr>
        <p:spPr>
          <a:xfrm flipV="1">
            <a:off x="2865969" y="2243396"/>
            <a:ext cx="0" cy="121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DD20B80-3C9A-4943-9121-DE5E754B5CD2}"/>
              </a:ext>
            </a:extLst>
          </p:cNvPr>
          <p:cNvSpPr txBox="1"/>
          <p:nvPr/>
        </p:nvSpPr>
        <p:spPr>
          <a:xfrm>
            <a:off x="2332569" y="1938596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itchFamily="18" charset="0"/>
              </a:rPr>
              <a:t>Wall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18C7186-3C8F-F54A-B640-122FBA44CE04}"/>
                  </a:ext>
                </a:extLst>
              </p:cNvPr>
              <p:cNvSpPr/>
              <p:nvPr/>
            </p:nvSpPr>
            <p:spPr>
              <a:xfrm>
                <a:off x="4648596" y="2364322"/>
                <a:ext cx="51571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18C7186-3C8F-F54A-B640-122FBA44CE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596" y="2364322"/>
                <a:ext cx="515718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C3A77BF-476A-A84A-9F32-A6A2ECEBC530}"/>
                  </a:ext>
                </a:extLst>
              </p:cNvPr>
              <p:cNvSpPr/>
              <p:nvPr/>
            </p:nvSpPr>
            <p:spPr>
              <a:xfrm>
                <a:off x="7665802" y="2103999"/>
                <a:ext cx="543739" cy="644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C3A77BF-476A-A84A-9F32-A6A2ECEBC5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802" y="2103999"/>
                <a:ext cx="543739" cy="644664"/>
              </a:xfrm>
              <a:prstGeom prst="rect">
                <a:avLst/>
              </a:prstGeom>
              <a:blipFill>
                <a:blip r:embed="rId3"/>
                <a:stretch>
                  <a:fillRect t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5E08D8C4-D6CF-BC42-8C0F-56FE9C5127F5}"/>
              </a:ext>
            </a:extLst>
          </p:cNvPr>
          <p:cNvGrpSpPr/>
          <p:nvPr/>
        </p:nvGrpSpPr>
        <p:grpSpPr>
          <a:xfrm>
            <a:off x="2876823" y="2925304"/>
            <a:ext cx="4297680" cy="459404"/>
            <a:chOff x="5943181" y="2552632"/>
            <a:chExt cx="5313117" cy="45940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16D7899-5280-F446-AFB5-9A6F22FBA6F1}"/>
                </a:ext>
              </a:extLst>
            </p:cNvPr>
            <p:cNvGrpSpPr/>
            <p:nvPr/>
          </p:nvGrpSpPr>
          <p:grpSpPr>
            <a:xfrm>
              <a:off x="6237380" y="2552632"/>
              <a:ext cx="2521162" cy="457200"/>
              <a:chOff x="6237380" y="2552632"/>
              <a:chExt cx="2521162" cy="457200"/>
            </a:xfrm>
          </p:grpSpPr>
          <p:sp>
            <p:nvSpPr>
              <p:cNvPr id="75" name="Arc 18">
                <a:extLst>
                  <a:ext uri="{FF2B5EF4-FFF2-40B4-BE49-F238E27FC236}">
                    <a16:creationId xmlns:a16="http://schemas.microsoft.com/office/drawing/2014/main" id="{0EC2745E-40D7-764B-93B4-CACBB316B5C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7329696" y="2565111"/>
                <a:ext cx="165482" cy="441809"/>
              </a:xfrm>
              <a:custGeom>
                <a:avLst/>
                <a:gdLst>
                  <a:gd name="G0" fmla="+- 0 0 0"/>
                  <a:gd name="G1" fmla="+- 21594 0 0"/>
                  <a:gd name="G2" fmla="+- 21600 0 0"/>
                  <a:gd name="T0" fmla="*/ 500 w 21600"/>
                  <a:gd name="T1" fmla="*/ 0 h 38559"/>
                  <a:gd name="T2" fmla="*/ 13369 w 21600"/>
                  <a:gd name="T3" fmla="*/ 38559 h 38559"/>
                  <a:gd name="T4" fmla="*/ 0 w 21600"/>
                  <a:gd name="T5" fmla="*/ 21594 h 38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38559" fill="none" extrusionOk="0">
                    <a:moveTo>
                      <a:pt x="500" y="-1"/>
                    </a:moveTo>
                    <a:cubicBezTo>
                      <a:pt x="12231" y="271"/>
                      <a:pt x="21600" y="9859"/>
                      <a:pt x="21600" y="21594"/>
                    </a:cubicBezTo>
                    <a:cubicBezTo>
                      <a:pt x="21600" y="28211"/>
                      <a:pt x="18566" y="34463"/>
                      <a:pt x="13369" y="38559"/>
                    </a:cubicBezTo>
                  </a:path>
                  <a:path w="21600" h="38559" stroke="0" extrusionOk="0">
                    <a:moveTo>
                      <a:pt x="500" y="-1"/>
                    </a:moveTo>
                    <a:cubicBezTo>
                      <a:pt x="12231" y="271"/>
                      <a:pt x="21600" y="9859"/>
                      <a:pt x="21600" y="21594"/>
                    </a:cubicBezTo>
                    <a:cubicBezTo>
                      <a:pt x="21600" y="28211"/>
                      <a:pt x="18566" y="34463"/>
                      <a:pt x="13369" y="38559"/>
                    </a:cubicBezTo>
                    <a:lnTo>
                      <a:pt x="0" y="21594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Arc 19">
                <a:extLst>
                  <a:ext uri="{FF2B5EF4-FFF2-40B4-BE49-F238E27FC236}">
                    <a16:creationId xmlns:a16="http://schemas.microsoft.com/office/drawing/2014/main" id="{D7D0B882-8836-DD4B-9E73-783FB86963A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210801" y="2630426"/>
                <a:ext cx="310103" cy="379406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Arc 20">
                <a:extLst>
                  <a:ext uri="{FF2B5EF4-FFF2-40B4-BE49-F238E27FC236}">
                    <a16:creationId xmlns:a16="http://schemas.microsoft.com/office/drawing/2014/main" id="{B02DA298-09F2-D44D-951B-CD4912517E15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7350556" y="2560119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78" name="Group 21">
                <a:extLst>
                  <a:ext uri="{FF2B5EF4-FFF2-40B4-BE49-F238E27FC236}">
                    <a16:creationId xmlns:a16="http://schemas.microsoft.com/office/drawing/2014/main" id="{EC6B7CB2-7363-5246-92D7-2AEEE2EA31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075913" y="2560536"/>
                <a:ext cx="432478" cy="449296"/>
                <a:chOff x="7989" y="10264"/>
                <a:chExt cx="1008" cy="982"/>
              </a:xfrm>
            </p:grpSpPr>
            <p:sp>
              <p:nvSpPr>
                <p:cNvPr id="132" name="Arc 22">
                  <a:extLst>
                    <a:ext uri="{FF2B5EF4-FFF2-40B4-BE49-F238E27FC236}">
                      <a16:creationId xmlns:a16="http://schemas.microsoft.com/office/drawing/2014/main" id="{C181C784-EF15-FA40-AFBD-2C8B172C60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" name="Arc 23">
                  <a:extLst>
                    <a:ext uri="{FF2B5EF4-FFF2-40B4-BE49-F238E27FC236}">
                      <a16:creationId xmlns:a16="http://schemas.microsoft.com/office/drawing/2014/main" id="{1C36E296-D728-6442-A2EF-87753385E9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" name="Arc 24">
                  <a:extLst>
                    <a:ext uri="{FF2B5EF4-FFF2-40B4-BE49-F238E27FC236}">
                      <a16:creationId xmlns:a16="http://schemas.microsoft.com/office/drawing/2014/main" id="{24373DB6-867E-A647-B064-42E35966F8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9" name="Group 25">
                <a:extLst>
                  <a:ext uri="{FF2B5EF4-FFF2-40B4-BE49-F238E27FC236}">
                    <a16:creationId xmlns:a16="http://schemas.microsoft.com/office/drawing/2014/main" id="{67C1F14C-C98C-C84B-9B2A-D71B392CDA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936852" y="2560536"/>
                <a:ext cx="432478" cy="449296"/>
                <a:chOff x="7989" y="10264"/>
                <a:chExt cx="1008" cy="982"/>
              </a:xfrm>
            </p:grpSpPr>
            <p:sp>
              <p:nvSpPr>
                <p:cNvPr id="129" name="Arc 26">
                  <a:extLst>
                    <a:ext uri="{FF2B5EF4-FFF2-40B4-BE49-F238E27FC236}">
                      <a16:creationId xmlns:a16="http://schemas.microsoft.com/office/drawing/2014/main" id="{12260C16-B8BC-E54E-99EB-5DF1E5EECF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" name="Arc 27">
                  <a:extLst>
                    <a:ext uri="{FF2B5EF4-FFF2-40B4-BE49-F238E27FC236}">
                      <a16:creationId xmlns:a16="http://schemas.microsoft.com/office/drawing/2014/main" id="{3AFBB07E-85DE-B340-917F-7DB8EC8549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" name="Arc 28">
                  <a:extLst>
                    <a:ext uri="{FF2B5EF4-FFF2-40B4-BE49-F238E27FC236}">
                      <a16:creationId xmlns:a16="http://schemas.microsoft.com/office/drawing/2014/main" id="{59AE0A86-0745-4D4A-A682-0AC9FACCC6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80" name="Group 29">
                <a:extLst>
                  <a:ext uri="{FF2B5EF4-FFF2-40B4-BE49-F238E27FC236}">
                    <a16:creationId xmlns:a16="http://schemas.microsoft.com/office/drawing/2014/main" id="{3D889DBE-7CB0-9B41-8440-C1ADB7AA2A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801269" y="2560119"/>
                <a:ext cx="433867" cy="449296"/>
                <a:chOff x="7989" y="10264"/>
                <a:chExt cx="1008" cy="982"/>
              </a:xfrm>
            </p:grpSpPr>
            <p:sp>
              <p:nvSpPr>
                <p:cNvPr id="126" name="Arc 30">
                  <a:extLst>
                    <a:ext uri="{FF2B5EF4-FFF2-40B4-BE49-F238E27FC236}">
                      <a16:creationId xmlns:a16="http://schemas.microsoft.com/office/drawing/2014/main" id="{7CAA92D6-1E37-CD4C-A905-3716B03DBE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" name="Arc 31">
                  <a:extLst>
                    <a:ext uri="{FF2B5EF4-FFF2-40B4-BE49-F238E27FC236}">
                      <a16:creationId xmlns:a16="http://schemas.microsoft.com/office/drawing/2014/main" id="{2FF376EB-C8C2-B041-847D-7F0994A951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" name="Arc 32">
                  <a:extLst>
                    <a:ext uri="{FF2B5EF4-FFF2-40B4-BE49-F238E27FC236}">
                      <a16:creationId xmlns:a16="http://schemas.microsoft.com/office/drawing/2014/main" id="{D2442AFD-68E8-F346-A243-EC2A534693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0D939178-25C5-3048-B1A8-B875277792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663598" y="2560119"/>
                <a:ext cx="433867" cy="449296"/>
                <a:chOff x="7989" y="10264"/>
                <a:chExt cx="1008" cy="982"/>
              </a:xfrm>
            </p:grpSpPr>
            <p:sp>
              <p:nvSpPr>
                <p:cNvPr id="123" name="Arc 34">
                  <a:extLst>
                    <a:ext uri="{FF2B5EF4-FFF2-40B4-BE49-F238E27FC236}">
                      <a16:creationId xmlns:a16="http://schemas.microsoft.com/office/drawing/2014/main" id="{117606F5-B3D9-3B46-9571-57F1E97F59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" name="Arc 35">
                  <a:extLst>
                    <a:ext uri="{FF2B5EF4-FFF2-40B4-BE49-F238E27FC236}">
                      <a16:creationId xmlns:a16="http://schemas.microsoft.com/office/drawing/2014/main" id="{972A00D3-CE09-9A42-B89A-B7D9DF0683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" name="Arc 36">
                  <a:extLst>
                    <a:ext uri="{FF2B5EF4-FFF2-40B4-BE49-F238E27FC236}">
                      <a16:creationId xmlns:a16="http://schemas.microsoft.com/office/drawing/2014/main" id="{DF0FA65A-E803-954C-9DFB-582905ABBA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82" name="Group 37">
                <a:extLst>
                  <a:ext uri="{FF2B5EF4-FFF2-40B4-BE49-F238E27FC236}">
                    <a16:creationId xmlns:a16="http://schemas.microsoft.com/office/drawing/2014/main" id="{233AD80F-1960-FB40-B91E-8CCAF5D2CC1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527320" y="2560119"/>
                <a:ext cx="433867" cy="449296"/>
                <a:chOff x="7989" y="10264"/>
                <a:chExt cx="1008" cy="982"/>
              </a:xfrm>
            </p:grpSpPr>
            <p:sp>
              <p:nvSpPr>
                <p:cNvPr id="120" name="Arc 38">
                  <a:extLst>
                    <a:ext uri="{FF2B5EF4-FFF2-40B4-BE49-F238E27FC236}">
                      <a16:creationId xmlns:a16="http://schemas.microsoft.com/office/drawing/2014/main" id="{42A3EDAC-70E8-3642-9FFB-E0B307E116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" name="Arc 39">
                  <a:extLst>
                    <a:ext uri="{FF2B5EF4-FFF2-40B4-BE49-F238E27FC236}">
                      <a16:creationId xmlns:a16="http://schemas.microsoft.com/office/drawing/2014/main" id="{8F9963F4-A3D5-8C42-A699-35359A1732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" name="Arc 40">
                  <a:extLst>
                    <a:ext uri="{FF2B5EF4-FFF2-40B4-BE49-F238E27FC236}">
                      <a16:creationId xmlns:a16="http://schemas.microsoft.com/office/drawing/2014/main" id="{9ECC773C-53B5-8840-B115-C1FB143219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83" name="Group 41">
                <a:extLst>
                  <a:ext uri="{FF2B5EF4-FFF2-40B4-BE49-F238E27FC236}">
                    <a16:creationId xmlns:a16="http://schemas.microsoft.com/office/drawing/2014/main" id="{330DB955-4C01-644A-98FB-3D544C72099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388260" y="2560119"/>
                <a:ext cx="433867" cy="449296"/>
                <a:chOff x="7989" y="10264"/>
                <a:chExt cx="1008" cy="982"/>
              </a:xfrm>
            </p:grpSpPr>
            <p:sp>
              <p:nvSpPr>
                <p:cNvPr id="117" name="Arc 42">
                  <a:extLst>
                    <a:ext uri="{FF2B5EF4-FFF2-40B4-BE49-F238E27FC236}">
                      <a16:creationId xmlns:a16="http://schemas.microsoft.com/office/drawing/2014/main" id="{8B0E3F25-AF1F-B940-BB65-2DA6C83E4C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" name="Arc 43">
                  <a:extLst>
                    <a:ext uri="{FF2B5EF4-FFF2-40B4-BE49-F238E27FC236}">
                      <a16:creationId xmlns:a16="http://schemas.microsoft.com/office/drawing/2014/main" id="{C1ED9657-C70F-CF48-B0DC-7573B7D1FD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" name="Arc 44">
                  <a:extLst>
                    <a:ext uri="{FF2B5EF4-FFF2-40B4-BE49-F238E27FC236}">
                      <a16:creationId xmlns:a16="http://schemas.microsoft.com/office/drawing/2014/main" id="{E41736EE-8089-334F-8019-9BAF798354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4" name="Arc 45">
                <a:extLst>
                  <a:ext uri="{FF2B5EF4-FFF2-40B4-BE49-F238E27FC236}">
                    <a16:creationId xmlns:a16="http://schemas.microsoft.com/office/drawing/2014/main" id="{43290401-7667-E944-B322-5EF72454262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370877" y="2564696"/>
                <a:ext cx="314275" cy="441809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Arc 46">
                <a:extLst>
                  <a:ext uri="{FF2B5EF4-FFF2-40B4-BE49-F238E27FC236}">
                    <a16:creationId xmlns:a16="http://schemas.microsoft.com/office/drawing/2014/main" id="{CDDDF754-E06C-0748-B6EC-B9209138531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6237380" y="2630426"/>
                <a:ext cx="324011" cy="379406"/>
              </a:xfrm>
              <a:custGeom>
                <a:avLst/>
                <a:gdLst>
                  <a:gd name="G0" fmla="+- 21572 0 0"/>
                  <a:gd name="G1" fmla="+- 11552 0 0"/>
                  <a:gd name="G2" fmla="+- 21600 0 0"/>
                  <a:gd name="T0" fmla="*/ 39822 w 43172"/>
                  <a:gd name="T1" fmla="*/ 0 h 33152"/>
                  <a:gd name="T2" fmla="*/ 0 w 43172"/>
                  <a:gd name="T3" fmla="*/ 12648 h 33152"/>
                  <a:gd name="T4" fmla="*/ 21572 w 43172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72" h="33152" fill="none" extrusionOk="0">
                    <a:moveTo>
                      <a:pt x="39822" y="-1"/>
                    </a:moveTo>
                    <a:cubicBezTo>
                      <a:pt x="42010" y="3455"/>
                      <a:pt x="43172" y="7461"/>
                      <a:pt x="43172" y="11552"/>
                    </a:cubicBezTo>
                    <a:cubicBezTo>
                      <a:pt x="43172" y="23481"/>
                      <a:pt x="33501" y="33152"/>
                      <a:pt x="21572" y="33152"/>
                    </a:cubicBezTo>
                    <a:cubicBezTo>
                      <a:pt x="10068" y="33152"/>
                      <a:pt x="583" y="24136"/>
                      <a:pt x="-1" y="12648"/>
                    </a:cubicBezTo>
                  </a:path>
                  <a:path w="43172" h="33152" stroke="0" extrusionOk="0">
                    <a:moveTo>
                      <a:pt x="39822" y="-1"/>
                    </a:moveTo>
                    <a:cubicBezTo>
                      <a:pt x="42010" y="3455"/>
                      <a:pt x="43172" y="7461"/>
                      <a:pt x="43172" y="11552"/>
                    </a:cubicBezTo>
                    <a:cubicBezTo>
                      <a:pt x="43172" y="23481"/>
                      <a:pt x="33501" y="33152"/>
                      <a:pt x="21572" y="33152"/>
                    </a:cubicBezTo>
                    <a:cubicBezTo>
                      <a:pt x="10068" y="33152"/>
                      <a:pt x="583" y="24136"/>
                      <a:pt x="-1" y="12648"/>
                    </a:cubicBezTo>
                    <a:lnTo>
                      <a:pt x="21572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Arc 47">
                <a:extLst>
                  <a:ext uri="{FF2B5EF4-FFF2-40B4-BE49-F238E27FC236}">
                    <a16:creationId xmlns:a16="http://schemas.microsoft.com/office/drawing/2014/main" id="{136C9B28-2D05-D243-BD34-A9AB704D46B7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6391040" y="2560119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Arc 48">
                <a:extLst>
                  <a:ext uri="{FF2B5EF4-FFF2-40B4-BE49-F238E27FC236}">
                    <a16:creationId xmlns:a16="http://schemas.microsoft.com/office/drawing/2014/main" id="{9CC5DE40-D3DC-3E49-BFD5-AAE3D54F7B1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264183" y="2558454"/>
                <a:ext cx="165482" cy="441809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Arc 49">
                <a:extLst>
                  <a:ext uri="{FF2B5EF4-FFF2-40B4-BE49-F238E27FC236}">
                    <a16:creationId xmlns:a16="http://schemas.microsoft.com/office/drawing/2014/main" id="{97F6CC47-6AD1-C346-A997-CFF516B3C87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245409" y="2624602"/>
                <a:ext cx="209980" cy="379406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Arc 50">
                <a:extLst>
                  <a:ext uri="{FF2B5EF4-FFF2-40B4-BE49-F238E27FC236}">
                    <a16:creationId xmlns:a16="http://schemas.microsoft.com/office/drawing/2014/main" id="{C954579F-2D0A-4B4F-963E-961F5319D352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284346" y="2553880"/>
                <a:ext cx="155749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Arc 51">
                <a:extLst>
                  <a:ext uri="{FF2B5EF4-FFF2-40B4-BE49-F238E27FC236}">
                    <a16:creationId xmlns:a16="http://schemas.microsoft.com/office/drawing/2014/main" id="{CDD900FA-44CB-3149-AFA5-241BA7E4B1F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430359" y="2558039"/>
                <a:ext cx="328183" cy="441809"/>
              </a:xfrm>
              <a:custGeom>
                <a:avLst/>
                <a:gdLst>
                  <a:gd name="G0" fmla="+- 21508 0 0"/>
                  <a:gd name="G1" fmla="+- 21600 0 0"/>
                  <a:gd name="G2" fmla="+- 21600 0 0"/>
                  <a:gd name="T0" fmla="*/ 0 w 43108"/>
                  <a:gd name="T1" fmla="*/ 19616 h 38565"/>
                  <a:gd name="T2" fmla="*/ 34877 w 43108"/>
                  <a:gd name="T3" fmla="*/ 38565 h 38565"/>
                  <a:gd name="T4" fmla="*/ 21508 w 43108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08" h="38565" fill="none" extrusionOk="0">
                    <a:moveTo>
                      <a:pt x="-1" y="19615"/>
                    </a:moveTo>
                    <a:cubicBezTo>
                      <a:pt x="1024" y="8502"/>
                      <a:pt x="10347" y="-1"/>
                      <a:pt x="21508" y="0"/>
                    </a:cubicBezTo>
                    <a:cubicBezTo>
                      <a:pt x="33437" y="0"/>
                      <a:pt x="43108" y="9670"/>
                      <a:pt x="43108" y="21600"/>
                    </a:cubicBezTo>
                    <a:cubicBezTo>
                      <a:pt x="43108" y="28217"/>
                      <a:pt x="40074" y="34469"/>
                      <a:pt x="34877" y="38565"/>
                    </a:cubicBezTo>
                  </a:path>
                  <a:path w="43108" h="38565" stroke="0" extrusionOk="0">
                    <a:moveTo>
                      <a:pt x="-1" y="19615"/>
                    </a:moveTo>
                    <a:cubicBezTo>
                      <a:pt x="1024" y="8502"/>
                      <a:pt x="10347" y="-1"/>
                      <a:pt x="21508" y="0"/>
                    </a:cubicBezTo>
                    <a:cubicBezTo>
                      <a:pt x="33437" y="0"/>
                      <a:pt x="43108" y="9670"/>
                      <a:pt x="43108" y="21600"/>
                    </a:cubicBezTo>
                    <a:cubicBezTo>
                      <a:pt x="43108" y="28217"/>
                      <a:pt x="40074" y="34469"/>
                      <a:pt x="34877" y="38565"/>
                    </a:cubicBezTo>
                    <a:lnTo>
                      <a:pt x="21508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Arc 52">
                <a:extLst>
                  <a:ext uri="{FF2B5EF4-FFF2-40B4-BE49-F238E27FC236}">
                    <a16:creationId xmlns:a16="http://schemas.microsoft.com/office/drawing/2014/main" id="{DD67FCED-A740-E543-8815-B3DDCFA8E25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393508" y="2624186"/>
                <a:ext cx="230840" cy="379406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Arc 53">
                <a:extLst>
                  <a:ext uri="{FF2B5EF4-FFF2-40B4-BE49-F238E27FC236}">
                    <a16:creationId xmlns:a16="http://schemas.microsoft.com/office/drawing/2014/main" id="{37C9BBE5-1943-5B4E-A0CB-1B39C725D713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451914" y="2554295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93" name="Group 54">
                <a:extLst>
                  <a:ext uri="{FF2B5EF4-FFF2-40B4-BE49-F238E27FC236}">
                    <a16:creationId xmlns:a16="http://schemas.microsoft.com/office/drawing/2014/main" id="{3172E739-95B9-EC4D-BAB5-9F094ADFDD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967985" y="2554295"/>
                <a:ext cx="166873" cy="449296"/>
                <a:chOff x="3891" y="3067"/>
                <a:chExt cx="330" cy="717"/>
              </a:xfrm>
            </p:grpSpPr>
            <p:sp>
              <p:nvSpPr>
                <p:cNvPr id="113" name="Arc 55">
                  <a:extLst>
                    <a:ext uri="{FF2B5EF4-FFF2-40B4-BE49-F238E27FC236}">
                      <a16:creationId xmlns:a16="http://schemas.microsoft.com/office/drawing/2014/main" id="{4AC2F761-456F-4349-80FA-6B4EAF5E92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14" name="Group 56">
                  <a:extLst>
                    <a:ext uri="{FF2B5EF4-FFF2-40B4-BE49-F238E27FC236}">
                      <a16:creationId xmlns:a16="http://schemas.microsoft.com/office/drawing/2014/main" id="{4B8F09C6-1AAE-2A40-A1AE-DBF27BE35A3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115" name="Arc 57">
                    <a:extLst>
                      <a:ext uri="{FF2B5EF4-FFF2-40B4-BE49-F238E27FC236}">
                        <a16:creationId xmlns:a16="http://schemas.microsoft.com/office/drawing/2014/main" id="{F342683D-7525-6342-961A-5D239B1CF6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6" name="Arc 58">
                    <a:extLst>
                      <a:ext uri="{FF2B5EF4-FFF2-40B4-BE49-F238E27FC236}">
                        <a16:creationId xmlns:a16="http://schemas.microsoft.com/office/drawing/2014/main" id="{CB30A259-3B9E-684A-83BA-A42182BB950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94" name="Arc 59">
                <a:extLst>
                  <a:ext uri="{FF2B5EF4-FFF2-40B4-BE49-F238E27FC236}">
                    <a16:creationId xmlns:a16="http://schemas.microsoft.com/office/drawing/2014/main" id="{E580BBE7-E23F-9B49-A565-B390819E366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114692" y="2557207"/>
                <a:ext cx="161310" cy="441809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Arc 60">
                <a:extLst>
                  <a:ext uri="{FF2B5EF4-FFF2-40B4-BE49-F238E27FC236}">
                    <a16:creationId xmlns:a16="http://schemas.microsoft.com/office/drawing/2014/main" id="{912D2F31-6D97-2A41-A1F6-FCF15F24AF6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080622" y="2624186"/>
                <a:ext cx="203027" cy="379406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Arc 61">
                <a:extLst>
                  <a:ext uri="{FF2B5EF4-FFF2-40B4-BE49-F238E27FC236}">
                    <a16:creationId xmlns:a16="http://schemas.microsoft.com/office/drawing/2014/main" id="{537CE88A-6E11-8448-823B-8574384907CF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132769" y="2553880"/>
                <a:ext cx="136280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97" name="Group 62">
                <a:extLst>
                  <a:ext uri="{FF2B5EF4-FFF2-40B4-BE49-F238E27FC236}">
                    <a16:creationId xmlns:a16="http://schemas.microsoft.com/office/drawing/2014/main" id="{3FF85FB4-AAD3-E540-BCBE-537BB5BE82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484053" y="2552632"/>
                <a:ext cx="656363" cy="449296"/>
                <a:chOff x="4893" y="2164"/>
                <a:chExt cx="1140" cy="717"/>
              </a:xfrm>
            </p:grpSpPr>
            <p:sp>
              <p:nvSpPr>
                <p:cNvPr id="98" name="Arc 63">
                  <a:extLst>
                    <a:ext uri="{FF2B5EF4-FFF2-40B4-BE49-F238E27FC236}">
                      <a16:creationId xmlns:a16="http://schemas.microsoft.com/office/drawing/2014/main" id="{1F0E839B-5BDB-DB45-82FF-9BEF411D3A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8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" name="Arc 64">
                  <a:extLst>
                    <a:ext uri="{FF2B5EF4-FFF2-40B4-BE49-F238E27FC236}">
                      <a16:creationId xmlns:a16="http://schemas.microsoft.com/office/drawing/2014/main" id="{7F910535-9E8B-A04E-9547-2FC38E490F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5186" y="2164"/>
                  <a:ext cx="363" cy="605"/>
                </a:xfrm>
                <a:custGeom>
                  <a:avLst/>
                  <a:gdLst>
                    <a:gd name="G0" fmla="+- 6433 0 0"/>
                    <a:gd name="G1" fmla="+- 11552 0 0"/>
                    <a:gd name="G2" fmla="+- 21600 0 0"/>
                    <a:gd name="T0" fmla="*/ 24683 w 28033"/>
                    <a:gd name="T1" fmla="*/ 0 h 33152"/>
                    <a:gd name="T2" fmla="*/ 0 w 28033"/>
                    <a:gd name="T3" fmla="*/ 32171 h 33152"/>
                    <a:gd name="T4" fmla="*/ 6433 w 2803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033" h="33152" fill="none" extrusionOk="0">
                      <a:moveTo>
                        <a:pt x="24683" y="-1"/>
                      </a:moveTo>
                      <a:cubicBezTo>
                        <a:pt x="26871" y="3455"/>
                        <a:pt x="28033" y="7461"/>
                        <a:pt x="28033" y="11552"/>
                      </a:cubicBezTo>
                      <a:cubicBezTo>
                        <a:pt x="28033" y="23481"/>
                        <a:pt x="18362" y="33152"/>
                        <a:pt x="6433" y="33152"/>
                      </a:cubicBezTo>
                      <a:cubicBezTo>
                        <a:pt x="4251" y="33152"/>
                        <a:pt x="2082" y="32821"/>
                        <a:pt x="-1" y="32171"/>
                      </a:cubicBezTo>
                    </a:path>
                    <a:path w="28033" h="33152" stroke="0" extrusionOk="0">
                      <a:moveTo>
                        <a:pt x="24683" y="-1"/>
                      </a:moveTo>
                      <a:cubicBezTo>
                        <a:pt x="26871" y="3455"/>
                        <a:pt x="28033" y="7461"/>
                        <a:pt x="28033" y="11552"/>
                      </a:cubicBezTo>
                      <a:cubicBezTo>
                        <a:pt x="28033" y="23481"/>
                        <a:pt x="18362" y="33152"/>
                        <a:pt x="6433" y="33152"/>
                      </a:cubicBezTo>
                      <a:cubicBezTo>
                        <a:pt x="4251" y="33152"/>
                        <a:pt x="2082" y="32821"/>
                        <a:pt x="-1" y="32171"/>
                      </a:cubicBezTo>
                      <a:lnTo>
                        <a:pt x="643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" name="Arc 65">
                  <a:extLst>
                    <a:ext uri="{FF2B5EF4-FFF2-40B4-BE49-F238E27FC236}">
                      <a16:creationId xmlns:a16="http://schemas.microsoft.com/office/drawing/2014/main" id="{69DF89BE-3028-7C4B-BE04-5C0B3249A4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5213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01" name="Group 66">
                  <a:extLst>
                    <a:ext uri="{FF2B5EF4-FFF2-40B4-BE49-F238E27FC236}">
                      <a16:creationId xmlns:a16="http://schemas.microsoft.com/office/drawing/2014/main" id="{BE92CFCF-CCF6-EE4B-9832-FCE05AB54B5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893" y="2164"/>
                  <a:ext cx="401" cy="717"/>
                  <a:chOff x="3661" y="2164"/>
                  <a:chExt cx="401" cy="717"/>
                </a:xfrm>
              </p:grpSpPr>
              <p:sp>
                <p:nvSpPr>
                  <p:cNvPr id="110" name="Arc 67">
                    <a:extLst>
                      <a:ext uri="{FF2B5EF4-FFF2-40B4-BE49-F238E27FC236}">
                        <a16:creationId xmlns:a16="http://schemas.microsoft.com/office/drawing/2014/main" id="{2341AA4C-7F63-4746-AE33-7CFC46170E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04" y="2169"/>
                    <a:ext cx="289" cy="705"/>
                  </a:xfrm>
                  <a:custGeom>
                    <a:avLst/>
                    <a:gdLst>
                      <a:gd name="G0" fmla="+- 166 0 0"/>
                      <a:gd name="G1" fmla="+- 21600 0 0"/>
                      <a:gd name="G2" fmla="+- 21600 0 0"/>
                      <a:gd name="T0" fmla="*/ 0 w 21766"/>
                      <a:gd name="T1" fmla="*/ 1 h 38565"/>
                      <a:gd name="T2" fmla="*/ 13535 w 21766"/>
                      <a:gd name="T3" fmla="*/ 38565 h 38565"/>
                      <a:gd name="T4" fmla="*/ 166 w 21766"/>
                      <a:gd name="T5" fmla="*/ 21600 h 385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766" h="38565" fill="none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</a:path>
                      <a:path w="21766" h="38565" stroke="0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  <a:lnTo>
                          <a:pt x="166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1" name="Arc 68">
                    <a:extLst>
                      <a:ext uri="{FF2B5EF4-FFF2-40B4-BE49-F238E27FC236}">
                        <a16:creationId xmlns:a16="http://schemas.microsoft.com/office/drawing/2014/main" id="{EA1D43BB-F3A6-2B4E-8A62-4B541D26830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661" y="2164"/>
                    <a:ext cx="401" cy="605"/>
                  </a:xfrm>
                  <a:custGeom>
                    <a:avLst/>
                    <a:gdLst>
                      <a:gd name="G0" fmla="+- 9334 0 0"/>
                      <a:gd name="G1" fmla="+- 11552 0 0"/>
                      <a:gd name="G2" fmla="+- 21600 0 0"/>
                      <a:gd name="T0" fmla="*/ 27584 w 30934"/>
                      <a:gd name="T1" fmla="*/ 0 h 33152"/>
                      <a:gd name="T2" fmla="*/ 0 w 30934"/>
                      <a:gd name="T3" fmla="*/ 31030 h 33152"/>
                      <a:gd name="T4" fmla="*/ 9334 w 30934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0934" h="33152" fill="none" extrusionOk="0">
                        <a:moveTo>
                          <a:pt x="27584" y="-1"/>
                        </a:moveTo>
                        <a:cubicBezTo>
                          <a:pt x="29772" y="3455"/>
                          <a:pt x="30934" y="7461"/>
                          <a:pt x="30934" y="11552"/>
                        </a:cubicBezTo>
                        <a:cubicBezTo>
                          <a:pt x="30934" y="23481"/>
                          <a:pt x="21263" y="33152"/>
                          <a:pt x="9334" y="33152"/>
                        </a:cubicBezTo>
                        <a:cubicBezTo>
                          <a:pt x="6103" y="33152"/>
                          <a:pt x="2913" y="32427"/>
                          <a:pt x="-1" y="31030"/>
                        </a:cubicBezTo>
                      </a:path>
                      <a:path w="30934" h="33152" stroke="0" extrusionOk="0">
                        <a:moveTo>
                          <a:pt x="27584" y="-1"/>
                        </a:moveTo>
                        <a:cubicBezTo>
                          <a:pt x="29772" y="3455"/>
                          <a:pt x="30934" y="7461"/>
                          <a:pt x="30934" y="11552"/>
                        </a:cubicBezTo>
                        <a:cubicBezTo>
                          <a:pt x="30934" y="23481"/>
                          <a:pt x="21263" y="33152"/>
                          <a:pt x="9334" y="33152"/>
                        </a:cubicBezTo>
                        <a:cubicBezTo>
                          <a:pt x="6103" y="33152"/>
                          <a:pt x="2913" y="32427"/>
                          <a:pt x="-1" y="31030"/>
                        </a:cubicBezTo>
                        <a:lnTo>
                          <a:pt x="9334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" name="Arc 69">
                    <a:extLst>
                      <a:ext uri="{FF2B5EF4-FFF2-40B4-BE49-F238E27FC236}">
                        <a16:creationId xmlns:a16="http://schemas.microsoft.com/office/drawing/2014/main" id="{DD82B430-FEB7-D842-9B3D-FEE33FD9FE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89" y="2601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2" name="Group 70">
                  <a:extLst>
                    <a:ext uri="{FF2B5EF4-FFF2-40B4-BE49-F238E27FC236}">
                      <a16:creationId xmlns:a16="http://schemas.microsoft.com/office/drawing/2014/main" id="{9A54D0C1-DDEF-B540-A9A6-3257E2C8F0C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43" y="2164"/>
                  <a:ext cx="290" cy="717"/>
                  <a:chOff x="3891" y="3067"/>
                  <a:chExt cx="330" cy="717"/>
                </a:xfrm>
              </p:grpSpPr>
              <p:sp>
                <p:nvSpPr>
                  <p:cNvPr id="106" name="Arc 71">
                    <a:extLst>
                      <a:ext uri="{FF2B5EF4-FFF2-40B4-BE49-F238E27FC236}">
                        <a16:creationId xmlns:a16="http://schemas.microsoft.com/office/drawing/2014/main" id="{3F8F88D7-439A-2A49-8F2F-51156934F7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32" y="3072"/>
                    <a:ext cx="289" cy="705"/>
                  </a:xfrm>
                  <a:custGeom>
                    <a:avLst/>
                    <a:gdLst>
                      <a:gd name="G0" fmla="+- 166 0 0"/>
                      <a:gd name="G1" fmla="+- 21600 0 0"/>
                      <a:gd name="G2" fmla="+- 21600 0 0"/>
                      <a:gd name="T0" fmla="*/ 0 w 21766"/>
                      <a:gd name="T1" fmla="*/ 1 h 38565"/>
                      <a:gd name="T2" fmla="*/ 13535 w 21766"/>
                      <a:gd name="T3" fmla="*/ 38565 h 38565"/>
                      <a:gd name="T4" fmla="*/ 166 w 21766"/>
                      <a:gd name="T5" fmla="*/ 21600 h 385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766" h="38565" fill="none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</a:path>
                      <a:path w="21766" h="38565" stroke="0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  <a:lnTo>
                          <a:pt x="166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07" name="Group 72">
                    <a:extLst>
                      <a:ext uri="{FF2B5EF4-FFF2-40B4-BE49-F238E27FC236}">
                        <a16:creationId xmlns:a16="http://schemas.microsoft.com/office/drawing/2014/main" id="{279DC5F5-05BE-4341-80FA-5CBE0D082EB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91" y="3067"/>
                    <a:ext cx="295" cy="717"/>
                    <a:chOff x="3581" y="2155"/>
                    <a:chExt cx="295" cy="717"/>
                  </a:xfrm>
                </p:grpSpPr>
                <p:sp>
                  <p:nvSpPr>
                    <p:cNvPr id="108" name="Arc 73">
                      <a:extLst>
                        <a:ext uri="{FF2B5EF4-FFF2-40B4-BE49-F238E27FC236}">
                          <a16:creationId xmlns:a16="http://schemas.microsoft.com/office/drawing/2014/main" id="{D49B472F-2F8F-5148-84E6-C8D0AA91A46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581" y="2155"/>
                      <a:ext cx="280" cy="605"/>
                    </a:xfrm>
                    <a:custGeom>
                      <a:avLst/>
                      <a:gdLst>
                        <a:gd name="G0" fmla="+- 3 0 0"/>
                        <a:gd name="G1" fmla="+- 11552 0 0"/>
                        <a:gd name="G2" fmla="+- 21600 0 0"/>
                        <a:gd name="T0" fmla="*/ 18253 w 21603"/>
                        <a:gd name="T1" fmla="*/ 0 h 33152"/>
                        <a:gd name="T2" fmla="*/ 0 w 21603"/>
                        <a:gd name="T3" fmla="*/ 33151 h 33152"/>
                        <a:gd name="T4" fmla="*/ 3 w 21603"/>
                        <a:gd name="T5" fmla="*/ 11552 h 331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3" h="33152" fill="none" extrusionOk="0">
                          <a:moveTo>
                            <a:pt x="18253" y="-1"/>
                          </a:moveTo>
                          <a:cubicBezTo>
                            <a:pt x="20441" y="3455"/>
                            <a:pt x="21603" y="7461"/>
                            <a:pt x="21603" y="11552"/>
                          </a:cubicBezTo>
                          <a:cubicBezTo>
                            <a:pt x="21603" y="23481"/>
                            <a:pt x="11932" y="33152"/>
                            <a:pt x="3" y="33152"/>
                          </a:cubicBezTo>
                          <a:cubicBezTo>
                            <a:pt x="1" y="33152"/>
                            <a:pt x="0" y="33151"/>
                            <a:pt x="-1" y="33151"/>
                          </a:cubicBezTo>
                        </a:path>
                        <a:path w="21603" h="33152" stroke="0" extrusionOk="0">
                          <a:moveTo>
                            <a:pt x="18253" y="-1"/>
                          </a:moveTo>
                          <a:cubicBezTo>
                            <a:pt x="20441" y="3455"/>
                            <a:pt x="21603" y="7461"/>
                            <a:pt x="21603" y="11552"/>
                          </a:cubicBezTo>
                          <a:cubicBezTo>
                            <a:pt x="21603" y="23481"/>
                            <a:pt x="11932" y="33152"/>
                            <a:pt x="3" y="33152"/>
                          </a:cubicBezTo>
                          <a:cubicBezTo>
                            <a:pt x="1" y="33152"/>
                            <a:pt x="0" y="33151"/>
                            <a:pt x="-1" y="33151"/>
                          </a:cubicBezTo>
                          <a:lnTo>
                            <a:pt x="3" y="11552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70C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" name="Arc 74">
                      <a:extLst>
                        <a:ext uri="{FF2B5EF4-FFF2-40B4-BE49-F238E27FC236}">
                          <a16:creationId xmlns:a16="http://schemas.microsoft.com/office/drawing/2014/main" id="{A194A35A-9664-3B4B-843F-E7E045E878E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rot="-11228983">
                      <a:off x="3607" y="2592"/>
                      <a:ext cx="269" cy="280"/>
                    </a:xfrm>
                    <a:custGeom>
                      <a:avLst/>
                      <a:gdLst>
                        <a:gd name="G0" fmla="+- 17231 0 0"/>
                        <a:gd name="G1" fmla="+- 21600 0 0"/>
                        <a:gd name="G2" fmla="+- 21600 0 0"/>
                        <a:gd name="T0" fmla="*/ 0 w 37547"/>
                        <a:gd name="T1" fmla="*/ 8576 h 21600"/>
                        <a:gd name="T2" fmla="*/ 37547 w 37547"/>
                        <a:gd name="T3" fmla="*/ 14265 h 21600"/>
                        <a:gd name="T4" fmla="*/ 17231 w 37547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37547" h="21600" fill="none" extrusionOk="0">
                          <a:moveTo>
                            <a:pt x="-1" y="8575"/>
                          </a:moveTo>
                          <a:cubicBezTo>
                            <a:pt x="4081" y="3174"/>
                            <a:pt x="10460" y="-1"/>
                            <a:pt x="17231" y="0"/>
                          </a:cubicBezTo>
                          <a:cubicBezTo>
                            <a:pt x="26332" y="0"/>
                            <a:pt x="34456" y="5704"/>
                            <a:pt x="37547" y="14264"/>
                          </a:cubicBezTo>
                        </a:path>
                        <a:path w="37547" h="21600" stroke="0" extrusionOk="0">
                          <a:moveTo>
                            <a:pt x="-1" y="8575"/>
                          </a:moveTo>
                          <a:cubicBezTo>
                            <a:pt x="4081" y="3174"/>
                            <a:pt x="10460" y="-1"/>
                            <a:pt x="17231" y="0"/>
                          </a:cubicBezTo>
                          <a:cubicBezTo>
                            <a:pt x="26332" y="0"/>
                            <a:pt x="34456" y="5704"/>
                            <a:pt x="37547" y="14264"/>
                          </a:cubicBezTo>
                          <a:lnTo>
                            <a:pt x="17231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70C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103" name="Arc 75">
                  <a:extLst>
                    <a:ext uri="{FF2B5EF4-FFF2-40B4-BE49-F238E27FC236}">
                      <a16:creationId xmlns:a16="http://schemas.microsoft.com/office/drawing/2014/main" id="{8E2D5E55-5F1C-1B43-868B-F6AFEBC19B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96" y="2171"/>
                  <a:ext cx="281" cy="705"/>
                </a:xfrm>
                <a:custGeom>
                  <a:avLst/>
                  <a:gdLst>
                    <a:gd name="G0" fmla="+- 2440 0 0"/>
                    <a:gd name="G1" fmla="+- 21600 0 0"/>
                    <a:gd name="G2" fmla="+- 21600 0 0"/>
                    <a:gd name="T0" fmla="*/ 0 w 24040"/>
                    <a:gd name="T1" fmla="*/ 139 h 38565"/>
                    <a:gd name="T2" fmla="*/ 15809 w 24040"/>
                    <a:gd name="T3" fmla="*/ 38565 h 38565"/>
                    <a:gd name="T4" fmla="*/ 2440 w 24040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040" h="38565" fill="none" extrusionOk="0">
                      <a:moveTo>
                        <a:pt x="-1" y="138"/>
                      </a:moveTo>
                      <a:cubicBezTo>
                        <a:pt x="810" y="46"/>
                        <a:pt x="1624" y="-1"/>
                        <a:pt x="2440" y="0"/>
                      </a:cubicBezTo>
                      <a:cubicBezTo>
                        <a:pt x="14369" y="0"/>
                        <a:pt x="24040" y="9670"/>
                        <a:pt x="24040" y="21600"/>
                      </a:cubicBezTo>
                      <a:cubicBezTo>
                        <a:pt x="24040" y="28217"/>
                        <a:pt x="21006" y="34469"/>
                        <a:pt x="15809" y="38565"/>
                      </a:cubicBezTo>
                    </a:path>
                    <a:path w="24040" h="38565" stroke="0" extrusionOk="0">
                      <a:moveTo>
                        <a:pt x="-1" y="138"/>
                      </a:moveTo>
                      <a:cubicBezTo>
                        <a:pt x="810" y="46"/>
                        <a:pt x="1624" y="-1"/>
                        <a:pt x="2440" y="0"/>
                      </a:cubicBezTo>
                      <a:cubicBezTo>
                        <a:pt x="14369" y="0"/>
                        <a:pt x="24040" y="9670"/>
                        <a:pt x="24040" y="21600"/>
                      </a:cubicBezTo>
                      <a:cubicBezTo>
                        <a:pt x="24040" y="28217"/>
                        <a:pt x="21006" y="34469"/>
                        <a:pt x="15809" y="38565"/>
                      </a:cubicBezTo>
                      <a:lnTo>
                        <a:pt x="244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" name="Arc 76">
                  <a:extLst>
                    <a:ext uri="{FF2B5EF4-FFF2-40B4-BE49-F238E27FC236}">
                      <a16:creationId xmlns:a16="http://schemas.microsoft.com/office/drawing/2014/main" id="{F556F358-23DC-2542-9AA6-A5335F3FFD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5484" y="2164"/>
                  <a:ext cx="353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Arc 77">
                  <a:extLst>
                    <a:ext uri="{FF2B5EF4-FFF2-40B4-BE49-F238E27FC236}">
                      <a16:creationId xmlns:a16="http://schemas.microsoft.com/office/drawing/2014/main" id="{97109F8D-AEDE-C849-B4E4-A652BBB6EA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5509" y="2601"/>
                  <a:ext cx="236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06B5A05-DD06-604D-9A0C-B8EA99C6C38D}"/>
                </a:ext>
              </a:extLst>
            </p:cNvPr>
            <p:cNvCxnSpPr/>
            <p:nvPr/>
          </p:nvCxnSpPr>
          <p:spPr>
            <a:xfrm>
              <a:off x="10958060" y="2803143"/>
              <a:ext cx="29823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32704DE-6270-EF4B-B956-45576E44DD60}"/>
                </a:ext>
              </a:extLst>
            </p:cNvPr>
            <p:cNvGrpSpPr/>
            <p:nvPr/>
          </p:nvGrpSpPr>
          <p:grpSpPr>
            <a:xfrm>
              <a:off x="8452800" y="2554836"/>
              <a:ext cx="2521162" cy="457200"/>
              <a:chOff x="6237380" y="2552632"/>
              <a:chExt cx="2521162" cy="457200"/>
            </a:xfrm>
          </p:grpSpPr>
          <p:sp>
            <p:nvSpPr>
              <p:cNvPr id="15" name="Arc 18">
                <a:extLst>
                  <a:ext uri="{FF2B5EF4-FFF2-40B4-BE49-F238E27FC236}">
                    <a16:creationId xmlns:a16="http://schemas.microsoft.com/office/drawing/2014/main" id="{D77F279A-B37D-B049-8F46-9AE397D81D0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7329696" y="2565111"/>
                <a:ext cx="165482" cy="441809"/>
              </a:xfrm>
              <a:custGeom>
                <a:avLst/>
                <a:gdLst>
                  <a:gd name="G0" fmla="+- 0 0 0"/>
                  <a:gd name="G1" fmla="+- 21594 0 0"/>
                  <a:gd name="G2" fmla="+- 21600 0 0"/>
                  <a:gd name="T0" fmla="*/ 500 w 21600"/>
                  <a:gd name="T1" fmla="*/ 0 h 38559"/>
                  <a:gd name="T2" fmla="*/ 13369 w 21600"/>
                  <a:gd name="T3" fmla="*/ 38559 h 38559"/>
                  <a:gd name="T4" fmla="*/ 0 w 21600"/>
                  <a:gd name="T5" fmla="*/ 21594 h 38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38559" fill="none" extrusionOk="0">
                    <a:moveTo>
                      <a:pt x="500" y="-1"/>
                    </a:moveTo>
                    <a:cubicBezTo>
                      <a:pt x="12231" y="271"/>
                      <a:pt x="21600" y="9859"/>
                      <a:pt x="21600" y="21594"/>
                    </a:cubicBezTo>
                    <a:cubicBezTo>
                      <a:pt x="21600" y="28211"/>
                      <a:pt x="18566" y="34463"/>
                      <a:pt x="13369" y="38559"/>
                    </a:cubicBezTo>
                  </a:path>
                  <a:path w="21600" h="38559" stroke="0" extrusionOk="0">
                    <a:moveTo>
                      <a:pt x="500" y="-1"/>
                    </a:moveTo>
                    <a:cubicBezTo>
                      <a:pt x="12231" y="271"/>
                      <a:pt x="21600" y="9859"/>
                      <a:pt x="21600" y="21594"/>
                    </a:cubicBezTo>
                    <a:cubicBezTo>
                      <a:pt x="21600" y="28211"/>
                      <a:pt x="18566" y="34463"/>
                      <a:pt x="13369" y="38559"/>
                    </a:cubicBezTo>
                    <a:lnTo>
                      <a:pt x="0" y="21594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Arc 19">
                <a:extLst>
                  <a:ext uri="{FF2B5EF4-FFF2-40B4-BE49-F238E27FC236}">
                    <a16:creationId xmlns:a16="http://schemas.microsoft.com/office/drawing/2014/main" id="{525EDD4C-5438-8E47-BE03-BDA4568CAB1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210801" y="2630426"/>
                <a:ext cx="310103" cy="379406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Arc 20">
                <a:extLst>
                  <a:ext uri="{FF2B5EF4-FFF2-40B4-BE49-F238E27FC236}">
                    <a16:creationId xmlns:a16="http://schemas.microsoft.com/office/drawing/2014/main" id="{AF15735F-ADA6-DC44-ABC1-93ACF4C3C2B4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7350556" y="2560119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8" name="Group 21">
                <a:extLst>
                  <a:ext uri="{FF2B5EF4-FFF2-40B4-BE49-F238E27FC236}">
                    <a16:creationId xmlns:a16="http://schemas.microsoft.com/office/drawing/2014/main" id="{D3FE5CD3-E5A4-8148-8E5C-5695A4C7CD4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075913" y="2560536"/>
                <a:ext cx="432478" cy="449296"/>
                <a:chOff x="7989" y="10264"/>
                <a:chExt cx="1008" cy="982"/>
              </a:xfrm>
            </p:grpSpPr>
            <p:sp>
              <p:nvSpPr>
                <p:cNvPr id="72" name="Arc 22">
                  <a:extLst>
                    <a:ext uri="{FF2B5EF4-FFF2-40B4-BE49-F238E27FC236}">
                      <a16:creationId xmlns:a16="http://schemas.microsoft.com/office/drawing/2014/main" id="{A49D5F40-1042-D44B-9062-9FE3BA2EEE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Arc 23">
                  <a:extLst>
                    <a:ext uri="{FF2B5EF4-FFF2-40B4-BE49-F238E27FC236}">
                      <a16:creationId xmlns:a16="http://schemas.microsoft.com/office/drawing/2014/main" id="{613751C9-DFA1-5140-BF75-787A3232CD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Arc 24">
                  <a:extLst>
                    <a:ext uri="{FF2B5EF4-FFF2-40B4-BE49-F238E27FC236}">
                      <a16:creationId xmlns:a16="http://schemas.microsoft.com/office/drawing/2014/main" id="{813FB96F-B079-C64E-A4B2-E2A2A78602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9" name="Group 25">
                <a:extLst>
                  <a:ext uri="{FF2B5EF4-FFF2-40B4-BE49-F238E27FC236}">
                    <a16:creationId xmlns:a16="http://schemas.microsoft.com/office/drawing/2014/main" id="{53602E21-AA38-AB49-B770-C73C09C04B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936852" y="2560536"/>
                <a:ext cx="432478" cy="449296"/>
                <a:chOff x="7989" y="10264"/>
                <a:chExt cx="1008" cy="982"/>
              </a:xfrm>
            </p:grpSpPr>
            <p:sp>
              <p:nvSpPr>
                <p:cNvPr id="69" name="Arc 26">
                  <a:extLst>
                    <a:ext uri="{FF2B5EF4-FFF2-40B4-BE49-F238E27FC236}">
                      <a16:creationId xmlns:a16="http://schemas.microsoft.com/office/drawing/2014/main" id="{1DBB266C-CF36-0D4F-A75E-6ED50C9F32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Arc 27">
                  <a:extLst>
                    <a:ext uri="{FF2B5EF4-FFF2-40B4-BE49-F238E27FC236}">
                      <a16:creationId xmlns:a16="http://schemas.microsoft.com/office/drawing/2014/main" id="{91661C92-354D-1245-BDCD-04718C1AB9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Arc 28">
                  <a:extLst>
                    <a:ext uri="{FF2B5EF4-FFF2-40B4-BE49-F238E27FC236}">
                      <a16:creationId xmlns:a16="http://schemas.microsoft.com/office/drawing/2014/main" id="{662DB82D-1E33-0343-BE62-594741AE24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0" name="Group 29">
                <a:extLst>
                  <a:ext uri="{FF2B5EF4-FFF2-40B4-BE49-F238E27FC236}">
                    <a16:creationId xmlns:a16="http://schemas.microsoft.com/office/drawing/2014/main" id="{7733B101-E509-7041-AE8B-4E01BFCBCB2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801269" y="2560119"/>
                <a:ext cx="433867" cy="449296"/>
                <a:chOff x="7989" y="10264"/>
                <a:chExt cx="1008" cy="982"/>
              </a:xfrm>
            </p:grpSpPr>
            <p:sp>
              <p:nvSpPr>
                <p:cNvPr id="66" name="Arc 30">
                  <a:extLst>
                    <a:ext uri="{FF2B5EF4-FFF2-40B4-BE49-F238E27FC236}">
                      <a16:creationId xmlns:a16="http://schemas.microsoft.com/office/drawing/2014/main" id="{0D025E41-BE54-B049-9D2E-17D04CD8A3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Arc 31">
                  <a:extLst>
                    <a:ext uri="{FF2B5EF4-FFF2-40B4-BE49-F238E27FC236}">
                      <a16:creationId xmlns:a16="http://schemas.microsoft.com/office/drawing/2014/main" id="{43100B99-C804-0D47-8C60-0806322431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Arc 32">
                  <a:extLst>
                    <a:ext uri="{FF2B5EF4-FFF2-40B4-BE49-F238E27FC236}">
                      <a16:creationId xmlns:a16="http://schemas.microsoft.com/office/drawing/2014/main" id="{038B7A62-09D9-EF46-8D88-6D14FA6056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E29EB34-78CD-C44D-82A6-8DC63CBAE2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663598" y="2560119"/>
                <a:ext cx="433867" cy="449296"/>
                <a:chOff x="7989" y="10264"/>
                <a:chExt cx="1008" cy="982"/>
              </a:xfrm>
            </p:grpSpPr>
            <p:sp>
              <p:nvSpPr>
                <p:cNvPr id="63" name="Arc 34">
                  <a:extLst>
                    <a:ext uri="{FF2B5EF4-FFF2-40B4-BE49-F238E27FC236}">
                      <a16:creationId xmlns:a16="http://schemas.microsoft.com/office/drawing/2014/main" id="{5426C71B-AD73-8D4C-8AB8-BAF0473B62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Arc 35">
                  <a:extLst>
                    <a:ext uri="{FF2B5EF4-FFF2-40B4-BE49-F238E27FC236}">
                      <a16:creationId xmlns:a16="http://schemas.microsoft.com/office/drawing/2014/main" id="{04467E15-03AB-0A45-9A3F-9F566D439D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" name="Arc 36">
                  <a:extLst>
                    <a:ext uri="{FF2B5EF4-FFF2-40B4-BE49-F238E27FC236}">
                      <a16:creationId xmlns:a16="http://schemas.microsoft.com/office/drawing/2014/main" id="{A9D2DF06-2B02-034A-AEF5-C2B3305309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" name="Group 37">
                <a:extLst>
                  <a:ext uri="{FF2B5EF4-FFF2-40B4-BE49-F238E27FC236}">
                    <a16:creationId xmlns:a16="http://schemas.microsoft.com/office/drawing/2014/main" id="{10FEFE4D-A7ED-FA40-8E49-CAEC3B9DFE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527320" y="2560119"/>
                <a:ext cx="433867" cy="449296"/>
                <a:chOff x="7989" y="10264"/>
                <a:chExt cx="1008" cy="982"/>
              </a:xfrm>
            </p:grpSpPr>
            <p:sp>
              <p:nvSpPr>
                <p:cNvPr id="60" name="Arc 38">
                  <a:extLst>
                    <a:ext uri="{FF2B5EF4-FFF2-40B4-BE49-F238E27FC236}">
                      <a16:creationId xmlns:a16="http://schemas.microsoft.com/office/drawing/2014/main" id="{4D9B0E08-C6E2-7E4B-AA3E-C0C4C1C752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Arc 39">
                  <a:extLst>
                    <a:ext uri="{FF2B5EF4-FFF2-40B4-BE49-F238E27FC236}">
                      <a16:creationId xmlns:a16="http://schemas.microsoft.com/office/drawing/2014/main" id="{94C5B24B-54FC-204E-A174-8EE2A2B923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Arc 40">
                  <a:extLst>
                    <a:ext uri="{FF2B5EF4-FFF2-40B4-BE49-F238E27FC236}">
                      <a16:creationId xmlns:a16="http://schemas.microsoft.com/office/drawing/2014/main" id="{CCE3FCF2-8B5C-9E45-ABB6-AF19F494A0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3" name="Group 41">
                <a:extLst>
                  <a:ext uri="{FF2B5EF4-FFF2-40B4-BE49-F238E27FC236}">
                    <a16:creationId xmlns:a16="http://schemas.microsoft.com/office/drawing/2014/main" id="{71A8FDC6-9FD5-2243-8DD6-1091D8A6C0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388260" y="2560119"/>
                <a:ext cx="433867" cy="449296"/>
                <a:chOff x="7989" y="10264"/>
                <a:chExt cx="1008" cy="982"/>
              </a:xfrm>
            </p:grpSpPr>
            <p:sp>
              <p:nvSpPr>
                <p:cNvPr id="57" name="Arc 42">
                  <a:extLst>
                    <a:ext uri="{FF2B5EF4-FFF2-40B4-BE49-F238E27FC236}">
                      <a16:creationId xmlns:a16="http://schemas.microsoft.com/office/drawing/2014/main" id="{6FC17E27-2AE5-9747-AA3B-C53548E5BD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Arc 43">
                  <a:extLst>
                    <a:ext uri="{FF2B5EF4-FFF2-40B4-BE49-F238E27FC236}">
                      <a16:creationId xmlns:a16="http://schemas.microsoft.com/office/drawing/2014/main" id="{253A7ACA-C82D-0447-AC9D-735F485269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Arc 44">
                  <a:extLst>
                    <a:ext uri="{FF2B5EF4-FFF2-40B4-BE49-F238E27FC236}">
                      <a16:creationId xmlns:a16="http://schemas.microsoft.com/office/drawing/2014/main" id="{55073338-4077-D644-9B9B-78B5B95B81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4" name="Arc 45">
                <a:extLst>
                  <a:ext uri="{FF2B5EF4-FFF2-40B4-BE49-F238E27FC236}">
                    <a16:creationId xmlns:a16="http://schemas.microsoft.com/office/drawing/2014/main" id="{58F86F8F-8BF0-4841-8222-431A6207039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370877" y="2564696"/>
                <a:ext cx="314275" cy="441809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Arc 46">
                <a:extLst>
                  <a:ext uri="{FF2B5EF4-FFF2-40B4-BE49-F238E27FC236}">
                    <a16:creationId xmlns:a16="http://schemas.microsoft.com/office/drawing/2014/main" id="{BAFC0A32-4AE6-7549-BF9E-523AEAC2BD92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6237380" y="2630426"/>
                <a:ext cx="324011" cy="379406"/>
              </a:xfrm>
              <a:custGeom>
                <a:avLst/>
                <a:gdLst>
                  <a:gd name="G0" fmla="+- 21572 0 0"/>
                  <a:gd name="G1" fmla="+- 11552 0 0"/>
                  <a:gd name="G2" fmla="+- 21600 0 0"/>
                  <a:gd name="T0" fmla="*/ 39822 w 43172"/>
                  <a:gd name="T1" fmla="*/ 0 h 33152"/>
                  <a:gd name="T2" fmla="*/ 0 w 43172"/>
                  <a:gd name="T3" fmla="*/ 12648 h 33152"/>
                  <a:gd name="T4" fmla="*/ 21572 w 43172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72" h="33152" fill="none" extrusionOk="0">
                    <a:moveTo>
                      <a:pt x="39822" y="-1"/>
                    </a:moveTo>
                    <a:cubicBezTo>
                      <a:pt x="42010" y="3455"/>
                      <a:pt x="43172" y="7461"/>
                      <a:pt x="43172" y="11552"/>
                    </a:cubicBezTo>
                    <a:cubicBezTo>
                      <a:pt x="43172" y="23481"/>
                      <a:pt x="33501" y="33152"/>
                      <a:pt x="21572" y="33152"/>
                    </a:cubicBezTo>
                    <a:cubicBezTo>
                      <a:pt x="10068" y="33152"/>
                      <a:pt x="583" y="24136"/>
                      <a:pt x="-1" y="12648"/>
                    </a:cubicBezTo>
                  </a:path>
                  <a:path w="43172" h="33152" stroke="0" extrusionOk="0">
                    <a:moveTo>
                      <a:pt x="39822" y="-1"/>
                    </a:moveTo>
                    <a:cubicBezTo>
                      <a:pt x="42010" y="3455"/>
                      <a:pt x="43172" y="7461"/>
                      <a:pt x="43172" y="11552"/>
                    </a:cubicBezTo>
                    <a:cubicBezTo>
                      <a:pt x="43172" y="23481"/>
                      <a:pt x="33501" y="33152"/>
                      <a:pt x="21572" y="33152"/>
                    </a:cubicBezTo>
                    <a:cubicBezTo>
                      <a:pt x="10068" y="33152"/>
                      <a:pt x="583" y="24136"/>
                      <a:pt x="-1" y="12648"/>
                    </a:cubicBezTo>
                    <a:lnTo>
                      <a:pt x="21572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Arc 47">
                <a:extLst>
                  <a:ext uri="{FF2B5EF4-FFF2-40B4-BE49-F238E27FC236}">
                    <a16:creationId xmlns:a16="http://schemas.microsoft.com/office/drawing/2014/main" id="{5EE63DAE-630A-BC4D-A9DD-FF1910DD5A92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6391040" y="2560119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Arc 48">
                <a:extLst>
                  <a:ext uri="{FF2B5EF4-FFF2-40B4-BE49-F238E27FC236}">
                    <a16:creationId xmlns:a16="http://schemas.microsoft.com/office/drawing/2014/main" id="{4CC2BB30-CE76-5643-AFEA-73D5F1E68A8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264183" y="2558454"/>
                <a:ext cx="165482" cy="441809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Arc 49">
                <a:extLst>
                  <a:ext uri="{FF2B5EF4-FFF2-40B4-BE49-F238E27FC236}">
                    <a16:creationId xmlns:a16="http://schemas.microsoft.com/office/drawing/2014/main" id="{3D2686F6-50C5-424E-87AB-5721DB13F1C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245409" y="2624602"/>
                <a:ext cx="209980" cy="379406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Arc 50">
                <a:extLst>
                  <a:ext uri="{FF2B5EF4-FFF2-40B4-BE49-F238E27FC236}">
                    <a16:creationId xmlns:a16="http://schemas.microsoft.com/office/drawing/2014/main" id="{AB0BD3A0-AA33-594E-B841-FC9A78D1A880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284346" y="2553880"/>
                <a:ext cx="155749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Arc 51">
                <a:extLst>
                  <a:ext uri="{FF2B5EF4-FFF2-40B4-BE49-F238E27FC236}">
                    <a16:creationId xmlns:a16="http://schemas.microsoft.com/office/drawing/2014/main" id="{81FBC29F-5F6C-284B-AA97-27C28C4BAEC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430359" y="2558039"/>
                <a:ext cx="328183" cy="441809"/>
              </a:xfrm>
              <a:custGeom>
                <a:avLst/>
                <a:gdLst>
                  <a:gd name="G0" fmla="+- 21508 0 0"/>
                  <a:gd name="G1" fmla="+- 21600 0 0"/>
                  <a:gd name="G2" fmla="+- 21600 0 0"/>
                  <a:gd name="T0" fmla="*/ 0 w 43108"/>
                  <a:gd name="T1" fmla="*/ 19616 h 38565"/>
                  <a:gd name="T2" fmla="*/ 34877 w 43108"/>
                  <a:gd name="T3" fmla="*/ 38565 h 38565"/>
                  <a:gd name="T4" fmla="*/ 21508 w 43108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08" h="38565" fill="none" extrusionOk="0">
                    <a:moveTo>
                      <a:pt x="-1" y="19615"/>
                    </a:moveTo>
                    <a:cubicBezTo>
                      <a:pt x="1024" y="8502"/>
                      <a:pt x="10347" y="-1"/>
                      <a:pt x="21508" y="0"/>
                    </a:cubicBezTo>
                    <a:cubicBezTo>
                      <a:pt x="33437" y="0"/>
                      <a:pt x="43108" y="9670"/>
                      <a:pt x="43108" y="21600"/>
                    </a:cubicBezTo>
                    <a:cubicBezTo>
                      <a:pt x="43108" y="28217"/>
                      <a:pt x="40074" y="34469"/>
                      <a:pt x="34877" y="38565"/>
                    </a:cubicBezTo>
                  </a:path>
                  <a:path w="43108" h="38565" stroke="0" extrusionOk="0">
                    <a:moveTo>
                      <a:pt x="-1" y="19615"/>
                    </a:moveTo>
                    <a:cubicBezTo>
                      <a:pt x="1024" y="8502"/>
                      <a:pt x="10347" y="-1"/>
                      <a:pt x="21508" y="0"/>
                    </a:cubicBezTo>
                    <a:cubicBezTo>
                      <a:pt x="33437" y="0"/>
                      <a:pt x="43108" y="9670"/>
                      <a:pt x="43108" y="21600"/>
                    </a:cubicBezTo>
                    <a:cubicBezTo>
                      <a:pt x="43108" y="28217"/>
                      <a:pt x="40074" y="34469"/>
                      <a:pt x="34877" y="38565"/>
                    </a:cubicBezTo>
                    <a:lnTo>
                      <a:pt x="21508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Arc 52">
                <a:extLst>
                  <a:ext uri="{FF2B5EF4-FFF2-40B4-BE49-F238E27FC236}">
                    <a16:creationId xmlns:a16="http://schemas.microsoft.com/office/drawing/2014/main" id="{46D7536B-979E-5A4A-8104-B380EB4AD6C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393508" y="2624186"/>
                <a:ext cx="230840" cy="379406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Arc 53">
                <a:extLst>
                  <a:ext uri="{FF2B5EF4-FFF2-40B4-BE49-F238E27FC236}">
                    <a16:creationId xmlns:a16="http://schemas.microsoft.com/office/drawing/2014/main" id="{74D8C49F-14EC-064F-B259-39E1EEAB462E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451914" y="2554295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3" name="Group 54">
                <a:extLst>
                  <a:ext uri="{FF2B5EF4-FFF2-40B4-BE49-F238E27FC236}">
                    <a16:creationId xmlns:a16="http://schemas.microsoft.com/office/drawing/2014/main" id="{191B9526-9C6C-864D-ACD4-215D80BC5C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967985" y="2554295"/>
                <a:ext cx="166873" cy="449296"/>
                <a:chOff x="3891" y="3067"/>
                <a:chExt cx="330" cy="717"/>
              </a:xfrm>
            </p:grpSpPr>
            <p:sp>
              <p:nvSpPr>
                <p:cNvPr id="53" name="Arc 55">
                  <a:extLst>
                    <a:ext uri="{FF2B5EF4-FFF2-40B4-BE49-F238E27FC236}">
                      <a16:creationId xmlns:a16="http://schemas.microsoft.com/office/drawing/2014/main" id="{7160783A-5A8D-BF4B-BF8B-1ABBB3E9C1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54" name="Group 56">
                  <a:extLst>
                    <a:ext uri="{FF2B5EF4-FFF2-40B4-BE49-F238E27FC236}">
                      <a16:creationId xmlns:a16="http://schemas.microsoft.com/office/drawing/2014/main" id="{8EB12917-38AE-704B-85B9-985382F29AD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55" name="Arc 57">
                    <a:extLst>
                      <a:ext uri="{FF2B5EF4-FFF2-40B4-BE49-F238E27FC236}">
                        <a16:creationId xmlns:a16="http://schemas.microsoft.com/office/drawing/2014/main" id="{5E7FB4A9-B946-5B43-8D37-E0D52A7FC7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6" name="Arc 58">
                    <a:extLst>
                      <a:ext uri="{FF2B5EF4-FFF2-40B4-BE49-F238E27FC236}">
                        <a16:creationId xmlns:a16="http://schemas.microsoft.com/office/drawing/2014/main" id="{8D9C7E00-E549-2C4F-9BB8-2E5F5771A9B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4" name="Arc 59">
                <a:extLst>
                  <a:ext uri="{FF2B5EF4-FFF2-40B4-BE49-F238E27FC236}">
                    <a16:creationId xmlns:a16="http://schemas.microsoft.com/office/drawing/2014/main" id="{20855CB9-06FF-DE49-9478-E2B540A7AFC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114692" y="2557207"/>
                <a:ext cx="161310" cy="441809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Arc 60">
                <a:extLst>
                  <a:ext uri="{FF2B5EF4-FFF2-40B4-BE49-F238E27FC236}">
                    <a16:creationId xmlns:a16="http://schemas.microsoft.com/office/drawing/2014/main" id="{06292732-2433-C94D-A284-B72DF6B5C8F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080622" y="2624186"/>
                <a:ext cx="203027" cy="379406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Arc 61">
                <a:extLst>
                  <a:ext uri="{FF2B5EF4-FFF2-40B4-BE49-F238E27FC236}">
                    <a16:creationId xmlns:a16="http://schemas.microsoft.com/office/drawing/2014/main" id="{1141F57C-1EC2-0840-9739-08DADDDED173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132769" y="2553880"/>
                <a:ext cx="136280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7" name="Group 62">
                <a:extLst>
                  <a:ext uri="{FF2B5EF4-FFF2-40B4-BE49-F238E27FC236}">
                    <a16:creationId xmlns:a16="http://schemas.microsoft.com/office/drawing/2014/main" id="{7D8A3A81-35AE-9B49-969C-8AE8E89631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484053" y="2552632"/>
                <a:ext cx="656363" cy="449296"/>
                <a:chOff x="4893" y="2164"/>
                <a:chExt cx="1140" cy="717"/>
              </a:xfrm>
            </p:grpSpPr>
            <p:sp>
              <p:nvSpPr>
                <p:cNvPr id="38" name="Arc 63">
                  <a:extLst>
                    <a:ext uri="{FF2B5EF4-FFF2-40B4-BE49-F238E27FC236}">
                      <a16:creationId xmlns:a16="http://schemas.microsoft.com/office/drawing/2014/main" id="{910B4DC3-EE9C-3543-9788-DD40834BC8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8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Arc 64">
                  <a:extLst>
                    <a:ext uri="{FF2B5EF4-FFF2-40B4-BE49-F238E27FC236}">
                      <a16:creationId xmlns:a16="http://schemas.microsoft.com/office/drawing/2014/main" id="{3473127F-1FD2-C540-BA95-D02203A4D8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5186" y="2164"/>
                  <a:ext cx="363" cy="605"/>
                </a:xfrm>
                <a:custGeom>
                  <a:avLst/>
                  <a:gdLst>
                    <a:gd name="G0" fmla="+- 6433 0 0"/>
                    <a:gd name="G1" fmla="+- 11552 0 0"/>
                    <a:gd name="G2" fmla="+- 21600 0 0"/>
                    <a:gd name="T0" fmla="*/ 24683 w 28033"/>
                    <a:gd name="T1" fmla="*/ 0 h 33152"/>
                    <a:gd name="T2" fmla="*/ 0 w 28033"/>
                    <a:gd name="T3" fmla="*/ 32171 h 33152"/>
                    <a:gd name="T4" fmla="*/ 6433 w 2803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033" h="33152" fill="none" extrusionOk="0">
                      <a:moveTo>
                        <a:pt x="24683" y="-1"/>
                      </a:moveTo>
                      <a:cubicBezTo>
                        <a:pt x="26871" y="3455"/>
                        <a:pt x="28033" y="7461"/>
                        <a:pt x="28033" y="11552"/>
                      </a:cubicBezTo>
                      <a:cubicBezTo>
                        <a:pt x="28033" y="23481"/>
                        <a:pt x="18362" y="33152"/>
                        <a:pt x="6433" y="33152"/>
                      </a:cubicBezTo>
                      <a:cubicBezTo>
                        <a:pt x="4251" y="33152"/>
                        <a:pt x="2082" y="32821"/>
                        <a:pt x="-1" y="32171"/>
                      </a:cubicBezTo>
                    </a:path>
                    <a:path w="28033" h="33152" stroke="0" extrusionOk="0">
                      <a:moveTo>
                        <a:pt x="24683" y="-1"/>
                      </a:moveTo>
                      <a:cubicBezTo>
                        <a:pt x="26871" y="3455"/>
                        <a:pt x="28033" y="7461"/>
                        <a:pt x="28033" y="11552"/>
                      </a:cubicBezTo>
                      <a:cubicBezTo>
                        <a:pt x="28033" y="23481"/>
                        <a:pt x="18362" y="33152"/>
                        <a:pt x="6433" y="33152"/>
                      </a:cubicBezTo>
                      <a:cubicBezTo>
                        <a:pt x="4251" y="33152"/>
                        <a:pt x="2082" y="32821"/>
                        <a:pt x="-1" y="32171"/>
                      </a:cubicBezTo>
                      <a:lnTo>
                        <a:pt x="643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Arc 65">
                  <a:extLst>
                    <a:ext uri="{FF2B5EF4-FFF2-40B4-BE49-F238E27FC236}">
                      <a16:creationId xmlns:a16="http://schemas.microsoft.com/office/drawing/2014/main" id="{E8F0A40E-F62C-B740-A09C-A19944EC68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5213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41" name="Group 66">
                  <a:extLst>
                    <a:ext uri="{FF2B5EF4-FFF2-40B4-BE49-F238E27FC236}">
                      <a16:creationId xmlns:a16="http://schemas.microsoft.com/office/drawing/2014/main" id="{28F12ADA-9876-724E-AF89-E47B2D22FBD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893" y="2164"/>
                  <a:ext cx="401" cy="717"/>
                  <a:chOff x="3661" y="2164"/>
                  <a:chExt cx="401" cy="717"/>
                </a:xfrm>
              </p:grpSpPr>
              <p:sp>
                <p:nvSpPr>
                  <p:cNvPr id="50" name="Arc 67">
                    <a:extLst>
                      <a:ext uri="{FF2B5EF4-FFF2-40B4-BE49-F238E27FC236}">
                        <a16:creationId xmlns:a16="http://schemas.microsoft.com/office/drawing/2014/main" id="{C4038495-2881-8C4A-B368-62C63F641E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04" y="2169"/>
                    <a:ext cx="289" cy="705"/>
                  </a:xfrm>
                  <a:custGeom>
                    <a:avLst/>
                    <a:gdLst>
                      <a:gd name="G0" fmla="+- 166 0 0"/>
                      <a:gd name="G1" fmla="+- 21600 0 0"/>
                      <a:gd name="G2" fmla="+- 21600 0 0"/>
                      <a:gd name="T0" fmla="*/ 0 w 21766"/>
                      <a:gd name="T1" fmla="*/ 1 h 38565"/>
                      <a:gd name="T2" fmla="*/ 13535 w 21766"/>
                      <a:gd name="T3" fmla="*/ 38565 h 38565"/>
                      <a:gd name="T4" fmla="*/ 166 w 21766"/>
                      <a:gd name="T5" fmla="*/ 21600 h 385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766" h="38565" fill="none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</a:path>
                      <a:path w="21766" h="38565" stroke="0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  <a:lnTo>
                          <a:pt x="166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1" name="Arc 68">
                    <a:extLst>
                      <a:ext uri="{FF2B5EF4-FFF2-40B4-BE49-F238E27FC236}">
                        <a16:creationId xmlns:a16="http://schemas.microsoft.com/office/drawing/2014/main" id="{DB509E62-928A-494C-9FBE-F2931D6959D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661" y="2164"/>
                    <a:ext cx="401" cy="605"/>
                  </a:xfrm>
                  <a:custGeom>
                    <a:avLst/>
                    <a:gdLst>
                      <a:gd name="G0" fmla="+- 9334 0 0"/>
                      <a:gd name="G1" fmla="+- 11552 0 0"/>
                      <a:gd name="G2" fmla="+- 21600 0 0"/>
                      <a:gd name="T0" fmla="*/ 27584 w 30934"/>
                      <a:gd name="T1" fmla="*/ 0 h 33152"/>
                      <a:gd name="T2" fmla="*/ 0 w 30934"/>
                      <a:gd name="T3" fmla="*/ 31030 h 33152"/>
                      <a:gd name="T4" fmla="*/ 9334 w 30934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0934" h="33152" fill="none" extrusionOk="0">
                        <a:moveTo>
                          <a:pt x="27584" y="-1"/>
                        </a:moveTo>
                        <a:cubicBezTo>
                          <a:pt x="29772" y="3455"/>
                          <a:pt x="30934" y="7461"/>
                          <a:pt x="30934" y="11552"/>
                        </a:cubicBezTo>
                        <a:cubicBezTo>
                          <a:pt x="30934" y="23481"/>
                          <a:pt x="21263" y="33152"/>
                          <a:pt x="9334" y="33152"/>
                        </a:cubicBezTo>
                        <a:cubicBezTo>
                          <a:pt x="6103" y="33152"/>
                          <a:pt x="2913" y="32427"/>
                          <a:pt x="-1" y="31030"/>
                        </a:cubicBezTo>
                      </a:path>
                      <a:path w="30934" h="33152" stroke="0" extrusionOk="0">
                        <a:moveTo>
                          <a:pt x="27584" y="-1"/>
                        </a:moveTo>
                        <a:cubicBezTo>
                          <a:pt x="29772" y="3455"/>
                          <a:pt x="30934" y="7461"/>
                          <a:pt x="30934" y="11552"/>
                        </a:cubicBezTo>
                        <a:cubicBezTo>
                          <a:pt x="30934" y="23481"/>
                          <a:pt x="21263" y="33152"/>
                          <a:pt x="9334" y="33152"/>
                        </a:cubicBezTo>
                        <a:cubicBezTo>
                          <a:pt x="6103" y="33152"/>
                          <a:pt x="2913" y="32427"/>
                          <a:pt x="-1" y="31030"/>
                        </a:cubicBezTo>
                        <a:lnTo>
                          <a:pt x="9334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2" name="Arc 69">
                    <a:extLst>
                      <a:ext uri="{FF2B5EF4-FFF2-40B4-BE49-F238E27FC236}">
                        <a16:creationId xmlns:a16="http://schemas.microsoft.com/office/drawing/2014/main" id="{D7D374F8-87C8-5649-957D-968E3CB48A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89" y="2601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2" name="Group 70">
                  <a:extLst>
                    <a:ext uri="{FF2B5EF4-FFF2-40B4-BE49-F238E27FC236}">
                      <a16:creationId xmlns:a16="http://schemas.microsoft.com/office/drawing/2014/main" id="{38274FCB-49C0-8948-A365-E3E952ECA3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43" y="2164"/>
                  <a:ext cx="290" cy="717"/>
                  <a:chOff x="3891" y="3067"/>
                  <a:chExt cx="330" cy="717"/>
                </a:xfrm>
              </p:grpSpPr>
              <p:sp>
                <p:nvSpPr>
                  <p:cNvPr id="46" name="Arc 71">
                    <a:extLst>
                      <a:ext uri="{FF2B5EF4-FFF2-40B4-BE49-F238E27FC236}">
                        <a16:creationId xmlns:a16="http://schemas.microsoft.com/office/drawing/2014/main" id="{CCA6195D-B4D3-C34B-B7E9-DCCB4A5DD7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32" y="3072"/>
                    <a:ext cx="289" cy="705"/>
                  </a:xfrm>
                  <a:custGeom>
                    <a:avLst/>
                    <a:gdLst>
                      <a:gd name="G0" fmla="+- 166 0 0"/>
                      <a:gd name="G1" fmla="+- 21600 0 0"/>
                      <a:gd name="G2" fmla="+- 21600 0 0"/>
                      <a:gd name="T0" fmla="*/ 0 w 21766"/>
                      <a:gd name="T1" fmla="*/ 1 h 38565"/>
                      <a:gd name="T2" fmla="*/ 13535 w 21766"/>
                      <a:gd name="T3" fmla="*/ 38565 h 38565"/>
                      <a:gd name="T4" fmla="*/ 166 w 21766"/>
                      <a:gd name="T5" fmla="*/ 21600 h 385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766" h="38565" fill="none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</a:path>
                      <a:path w="21766" h="38565" stroke="0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  <a:lnTo>
                          <a:pt x="166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7" name="Group 72">
                    <a:extLst>
                      <a:ext uri="{FF2B5EF4-FFF2-40B4-BE49-F238E27FC236}">
                        <a16:creationId xmlns:a16="http://schemas.microsoft.com/office/drawing/2014/main" id="{74EDEC95-FDFB-1C47-A84C-BBF83C5D805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91" y="3067"/>
                    <a:ext cx="295" cy="717"/>
                    <a:chOff x="3581" y="2155"/>
                    <a:chExt cx="295" cy="717"/>
                  </a:xfrm>
                </p:grpSpPr>
                <p:sp>
                  <p:nvSpPr>
                    <p:cNvPr id="48" name="Arc 73">
                      <a:extLst>
                        <a:ext uri="{FF2B5EF4-FFF2-40B4-BE49-F238E27FC236}">
                          <a16:creationId xmlns:a16="http://schemas.microsoft.com/office/drawing/2014/main" id="{F97BFE70-5DFA-8240-BD49-C4DBC0E953D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581" y="2155"/>
                      <a:ext cx="280" cy="605"/>
                    </a:xfrm>
                    <a:custGeom>
                      <a:avLst/>
                      <a:gdLst>
                        <a:gd name="G0" fmla="+- 3 0 0"/>
                        <a:gd name="G1" fmla="+- 11552 0 0"/>
                        <a:gd name="G2" fmla="+- 21600 0 0"/>
                        <a:gd name="T0" fmla="*/ 18253 w 21603"/>
                        <a:gd name="T1" fmla="*/ 0 h 33152"/>
                        <a:gd name="T2" fmla="*/ 0 w 21603"/>
                        <a:gd name="T3" fmla="*/ 33151 h 33152"/>
                        <a:gd name="T4" fmla="*/ 3 w 21603"/>
                        <a:gd name="T5" fmla="*/ 11552 h 331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3" h="33152" fill="none" extrusionOk="0">
                          <a:moveTo>
                            <a:pt x="18253" y="-1"/>
                          </a:moveTo>
                          <a:cubicBezTo>
                            <a:pt x="20441" y="3455"/>
                            <a:pt x="21603" y="7461"/>
                            <a:pt x="21603" y="11552"/>
                          </a:cubicBezTo>
                          <a:cubicBezTo>
                            <a:pt x="21603" y="23481"/>
                            <a:pt x="11932" y="33152"/>
                            <a:pt x="3" y="33152"/>
                          </a:cubicBezTo>
                          <a:cubicBezTo>
                            <a:pt x="1" y="33152"/>
                            <a:pt x="0" y="33151"/>
                            <a:pt x="-1" y="33151"/>
                          </a:cubicBezTo>
                        </a:path>
                        <a:path w="21603" h="33152" stroke="0" extrusionOk="0">
                          <a:moveTo>
                            <a:pt x="18253" y="-1"/>
                          </a:moveTo>
                          <a:cubicBezTo>
                            <a:pt x="20441" y="3455"/>
                            <a:pt x="21603" y="7461"/>
                            <a:pt x="21603" y="11552"/>
                          </a:cubicBezTo>
                          <a:cubicBezTo>
                            <a:pt x="21603" y="23481"/>
                            <a:pt x="11932" y="33152"/>
                            <a:pt x="3" y="33152"/>
                          </a:cubicBezTo>
                          <a:cubicBezTo>
                            <a:pt x="1" y="33152"/>
                            <a:pt x="0" y="33151"/>
                            <a:pt x="-1" y="33151"/>
                          </a:cubicBezTo>
                          <a:lnTo>
                            <a:pt x="3" y="11552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70C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9" name="Arc 74">
                      <a:extLst>
                        <a:ext uri="{FF2B5EF4-FFF2-40B4-BE49-F238E27FC236}">
                          <a16:creationId xmlns:a16="http://schemas.microsoft.com/office/drawing/2014/main" id="{ABDD3C30-F676-5E4D-B505-3D813EDF806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rot="-11228983">
                      <a:off x="3607" y="2592"/>
                      <a:ext cx="269" cy="280"/>
                    </a:xfrm>
                    <a:custGeom>
                      <a:avLst/>
                      <a:gdLst>
                        <a:gd name="G0" fmla="+- 17231 0 0"/>
                        <a:gd name="G1" fmla="+- 21600 0 0"/>
                        <a:gd name="G2" fmla="+- 21600 0 0"/>
                        <a:gd name="T0" fmla="*/ 0 w 37547"/>
                        <a:gd name="T1" fmla="*/ 8576 h 21600"/>
                        <a:gd name="T2" fmla="*/ 37547 w 37547"/>
                        <a:gd name="T3" fmla="*/ 14265 h 21600"/>
                        <a:gd name="T4" fmla="*/ 17231 w 37547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37547" h="21600" fill="none" extrusionOk="0">
                          <a:moveTo>
                            <a:pt x="-1" y="8575"/>
                          </a:moveTo>
                          <a:cubicBezTo>
                            <a:pt x="4081" y="3174"/>
                            <a:pt x="10460" y="-1"/>
                            <a:pt x="17231" y="0"/>
                          </a:cubicBezTo>
                          <a:cubicBezTo>
                            <a:pt x="26332" y="0"/>
                            <a:pt x="34456" y="5704"/>
                            <a:pt x="37547" y="14264"/>
                          </a:cubicBezTo>
                        </a:path>
                        <a:path w="37547" h="21600" stroke="0" extrusionOk="0">
                          <a:moveTo>
                            <a:pt x="-1" y="8575"/>
                          </a:moveTo>
                          <a:cubicBezTo>
                            <a:pt x="4081" y="3174"/>
                            <a:pt x="10460" y="-1"/>
                            <a:pt x="17231" y="0"/>
                          </a:cubicBezTo>
                          <a:cubicBezTo>
                            <a:pt x="26332" y="0"/>
                            <a:pt x="34456" y="5704"/>
                            <a:pt x="37547" y="14264"/>
                          </a:cubicBezTo>
                          <a:lnTo>
                            <a:pt x="17231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70C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43" name="Arc 75">
                  <a:extLst>
                    <a:ext uri="{FF2B5EF4-FFF2-40B4-BE49-F238E27FC236}">
                      <a16:creationId xmlns:a16="http://schemas.microsoft.com/office/drawing/2014/main" id="{595614C8-4504-3746-A8D1-AA3699950D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96" y="2171"/>
                  <a:ext cx="281" cy="705"/>
                </a:xfrm>
                <a:custGeom>
                  <a:avLst/>
                  <a:gdLst>
                    <a:gd name="G0" fmla="+- 2440 0 0"/>
                    <a:gd name="G1" fmla="+- 21600 0 0"/>
                    <a:gd name="G2" fmla="+- 21600 0 0"/>
                    <a:gd name="T0" fmla="*/ 0 w 24040"/>
                    <a:gd name="T1" fmla="*/ 139 h 38565"/>
                    <a:gd name="T2" fmla="*/ 15809 w 24040"/>
                    <a:gd name="T3" fmla="*/ 38565 h 38565"/>
                    <a:gd name="T4" fmla="*/ 2440 w 24040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040" h="38565" fill="none" extrusionOk="0">
                      <a:moveTo>
                        <a:pt x="-1" y="138"/>
                      </a:moveTo>
                      <a:cubicBezTo>
                        <a:pt x="810" y="46"/>
                        <a:pt x="1624" y="-1"/>
                        <a:pt x="2440" y="0"/>
                      </a:cubicBezTo>
                      <a:cubicBezTo>
                        <a:pt x="14369" y="0"/>
                        <a:pt x="24040" y="9670"/>
                        <a:pt x="24040" y="21600"/>
                      </a:cubicBezTo>
                      <a:cubicBezTo>
                        <a:pt x="24040" y="28217"/>
                        <a:pt x="21006" y="34469"/>
                        <a:pt x="15809" y="38565"/>
                      </a:cubicBezTo>
                    </a:path>
                    <a:path w="24040" h="38565" stroke="0" extrusionOk="0">
                      <a:moveTo>
                        <a:pt x="-1" y="138"/>
                      </a:moveTo>
                      <a:cubicBezTo>
                        <a:pt x="810" y="46"/>
                        <a:pt x="1624" y="-1"/>
                        <a:pt x="2440" y="0"/>
                      </a:cubicBezTo>
                      <a:cubicBezTo>
                        <a:pt x="14369" y="0"/>
                        <a:pt x="24040" y="9670"/>
                        <a:pt x="24040" y="21600"/>
                      </a:cubicBezTo>
                      <a:cubicBezTo>
                        <a:pt x="24040" y="28217"/>
                        <a:pt x="21006" y="34469"/>
                        <a:pt x="15809" y="38565"/>
                      </a:cubicBezTo>
                      <a:lnTo>
                        <a:pt x="244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" name="Arc 76">
                  <a:extLst>
                    <a:ext uri="{FF2B5EF4-FFF2-40B4-BE49-F238E27FC236}">
                      <a16:creationId xmlns:a16="http://schemas.microsoft.com/office/drawing/2014/main" id="{8B7DCB00-FB55-604B-8002-AA80A2EFAB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5484" y="2164"/>
                  <a:ext cx="353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Arc 77">
                  <a:extLst>
                    <a:ext uri="{FF2B5EF4-FFF2-40B4-BE49-F238E27FC236}">
                      <a16:creationId xmlns:a16="http://schemas.microsoft.com/office/drawing/2014/main" id="{94DCB646-9B67-114E-9094-2B285E9F13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5509" y="2601"/>
                  <a:ext cx="236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ADD5B0A-670F-E547-8873-9C7C1230D529}"/>
                </a:ext>
              </a:extLst>
            </p:cNvPr>
            <p:cNvCxnSpPr/>
            <p:nvPr/>
          </p:nvCxnSpPr>
          <p:spPr>
            <a:xfrm>
              <a:off x="5943181" y="2791959"/>
              <a:ext cx="29823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5" name="Rectangle 134">
            <a:extLst>
              <a:ext uri="{FF2B5EF4-FFF2-40B4-BE49-F238E27FC236}">
                <a16:creationId xmlns:a16="http://schemas.microsoft.com/office/drawing/2014/main" id="{29D16E66-A9C7-044D-8BDE-157A16117D96}"/>
              </a:ext>
            </a:extLst>
          </p:cNvPr>
          <p:cNvSpPr/>
          <p:nvPr/>
        </p:nvSpPr>
        <p:spPr>
          <a:xfrm>
            <a:off x="7112605" y="2840616"/>
            <a:ext cx="609600" cy="6096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BA58C515-0297-404C-83CD-4264BE7F2DBC}"/>
              </a:ext>
            </a:extLst>
          </p:cNvPr>
          <p:cNvCxnSpPr/>
          <p:nvPr/>
        </p:nvCxnSpPr>
        <p:spPr>
          <a:xfrm>
            <a:off x="7417405" y="2656709"/>
            <a:ext cx="928216" cy="0"/>
          </a:xfrm>
          <a:prstGeom prst="straightConnector1">
            <a:avLst/>
          </a:prstGeom>
          <a:ln w="285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9A2749E2-46D4-6B4B-AA96-E5FC34DF33FC}"/>
              </a:ext>
            </a:extLst>
          </p:cNvPr>
          <p:cNvCxnSpPr/>
          <p:nvPr/>
        </p:nvCxnSpPr>
        <p:spPr>
          <a:xfrm>
            <a:off x="3635202" y="3462596"/>
            <a:ext cx="5852160" cy="0"/>
          </a:xfrm>
          <a:prstGeom prst="straightConnector1">
            <a:avLst/>
          </a:prstGeom>
          <a:ln w="508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F0CEBCA-5EDC-0A4F-91DD-40A5E9065E14}"/>
              </a:ext>
            </a:extLst>
          </p:cNvPr>
          <p:cNvCxnSpPr/>
          <p:nvPr/>
        </p:nvCxnSpPr>
        <p:spPr>
          <a:xfrm flipV="1">
            <a:off x="7112605" y="3376681"/>
            <a:ext cx="0" cy="27432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9B1F854D-16F7-1041-AEF1-17FED94083B0}"/>
                  </a:ext>
                </a:extLst>
              </p:cNvPr>
              <p:cNvSpPr/>
              <p:nvPr/>
            </p:nvSpPr>
            <p:spPr>
              <a:xfrm>
                <a:off x="6803061" y="3559478"/>
                <a:ext cx="59022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9B1F854D-16F7-1041-AEF1-17FED9408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061" y="3559478"/>
                <a:ext cx="590226" cy="646331"/>
              </a:xfrm>
              <a:prstGeom prst="rect">
                <a:avLst/>
              </a:prstGeom>
              <a:blipFill>
                <a:blip r:embed="rId4"/>
                <a:stretch>
                  <a:fillRect l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CF257D1E-5B09-204E-AE0E-54D086C7449E}"/>
                  </a:ext>
                </a:extLst>
              </p:cNvPr>
              <p:cNvSpPr/>
              <p:nvPr/>
            </p:nvSpPr>
            <p:spPr>
              <a:xfrm>
                <a:off x="9580371" y="3132108"/>
                <a:ext cx="50808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CF257D1E-5B09-204E-AE0E-54D086C744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0371" y="3132108"/>
                <a:ext cx="50808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887C2675-7746-6D43-B0BE-9C34F1DFB9A6}"/>
                  </a:ext>
                </a:extLst>
              </p:cNvPr>
              <p:cNvSpPr/>
              <p:nvPr/>
            </p:nvSpPr>
            <p:spPr>
              <a:xfrm>
                <a:off x="7937672" y="3513841"/>
                <a:ext cx="50808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887C2675-7746-6D43-B0BE-9C34F1DFB9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672" y="3513841"/>
                <a:ext cx="50808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87BA89B7-67F8-B649-97E0-990EBA142A03}"/>
              </a:ext>
            </a:extLst>
          </p:cNvPr>
          <p:cNvCxnSpPr/>
          <p:nvPr/>
        </p:nvCxnSpPr>
        <p:spPr>
          <a:xfrm flipV="1">
            <a:off x="8040821" y="3385322"/>
            <a:ext cx="0" cy="27432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744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C5E2BF8-715D-B245-952D-BDD373541D44}"/>
              </a:ext>
            </a:extLst>
          </p:cNvPr>
          <p:cNvSpPr/>
          <p:nvPr/>
        </p:nvSpPr>
        <p:spPr>
          <a:xfrm>
            <a:off x="2317530" y="654269"/>
            <a:ext cx="7315200" cy="548640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C4414E7-F0D1-0B41-B682-8F292797E7E8}"/>
              </a:ext>
            </a:extLst>
          </p:cNvPr>
          <p:cNvCxnSpPr>
            <a:cxnSpLocks/>
          </p:cNvCxnSpPr>
          <p:nvPr/>
        </p:nvCxnSpPr>
        <p:spPr>
          <a:xfrm>
            <a:off x="5975130" y="670030"/>
            <a:ext cx="0" cy="5486400"/>
          </a:xfrm>
          <a:prstGeom prst="line">
            <a:avLst/>
          </a:prstGeom>
          <a:ln w="28575"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C4FA12-B28F-4347-85E4-6191DC44696E}"/>
              </a:ext>
            </a:extLst>
          </p:cNvPr>
          <p:cNvCxnSpPr>
            <a:stCxn id="2" idx="2"/>
            <a:endCxn id="2" idx="6"/>
          </p:cNvCxnSpPr>
          <p:nvPr/>
        </p:nvCxnSpPr>
        <p:spPr>
          <a:xfrm>
            <a:off x="2317530" y="3397469"/>
            <a:ext cx="7955280" cy="0"/>
          </a:xfrm>
          <a:prstGeom prst="line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9EC931E-9020-304C-ADF5-AB26A3B7D646}"/>
              </a:ext>
            </a:extLst>
          </p:cNvPr>
          <p:cNvCxnSpPr/>
          <p:nvPr/>
        </p:nvCxnSpPr>
        <p:spPr>
          <a:xfrm>
            <a:off x="8444011" y="3282442"/>
            <a:ext cx="0" cy="2743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892F1F-4102-E44A-95E6-0A430F78CBF8}"/>
              </a:ext>
            </a:extLst>
          </p:cNvPr>
          <p:cNvCxnSpPr>
            <a:cxnSpLocks/>
          </p:cNvCxnSpPr>
          <p:nvPr/>
        </p:nvCxnSpPr>
        <p:spPr>
          <a:xfrm flipH="1">
            <a:off x="3996558" y="3301301"/>
            <a:ext cx="0" cy="2743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303A6B8-5457-7A42-8D5F-209585E79B07}"/>
                  </a:ext>
                </a:extLst>
              </p:cNvPr>
              <p:cNvSpPr/>
              <p:nvPr/>
            </p:nvSpPr>
            <p:spPr>
              <a:xfrm>
                <a:off x="3664800" y="3493638"/>
                <a:ext cx="66351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303A6B8-5457-7A42-8D5F-209585E79B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800" y="3493638"/>
                <a:ext cx="663515" cy="584775"/>
              </a:xfrm>
              <a:prstGeom prst="rect">
                <a:avLst/>
              </a:prstGeom>
              <a:blipFill>
                <a:blip r:embed="rId2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7A86BDC-A6A4-124B-ADFD-14B3967CACC7}"/>
                  </a:ext>
                </a:extLst>
              </p:cNvPr>
              <p:cNvSpPr/>
              <p:nvPr/>
            </p:nvSpPr>
            <p:spPr>
              <a:xfrm>
                <a:off x="8190767" y="3521950"/>
                <a:ext cx="67300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7A86BDC-A6A4-124B-ADFD-14B3967CAC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0767" y="3521950"/>
                <a:ext cx="673005" cy="584775"/>
              </a:xfrm>
              <a:prstGeom prst="rect">
                <a:avLst/>
              </a:prstGeom>
              <a:blipFill>
                <a:blip r:embed="rId3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0BF3888-9B8A-F643-9870-07515FB53D73}"/>
                  </a:ext>
                </a:extLst>
              </p:cNvPr>
              <p:cNvSpPr/>
              <p:nvPr/>
            </p:nvSpPr>
            <p:spPr>
              <a:xfrm>
                <a:off x="10247042" y="3068820"/>
                <a:ext cx="50808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0BF3888-9B8A-F643-9870-07515FB53D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7042" y="3068820"/>
                <a:ext cx="50808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DDAE83C-5080-DE47-A191-2265527B9E85}"/>
                  </a:ext>
                </a:extLst>
              </p:cNvPr>
              <p:cNvSpPr/>
              <p:nvPr/>
            </p:nvSpPr>
            <p:spPr>
              <a:xfrm>
                <a:off x="3391649" y="21410"/>
                <a:ext cx="51385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DDAE83C-5080-DE47-A191-2265527B9E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649" y="21410"/>
                <a:ext cx="513859" cy="584775"/>
              </a:xfrm>
              <a:prstGeom prst="rect">
                <a:avLst/>
              </a:prstGeom>
              <a:blipFill>
                <a:blip r:embed="rId5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C7DD439-4F78-C644-95CE-CAC7B03AD553}"/>
                  </a:ext>
                </a:extLst>
              </p:cNvPr>
              <p:cNvSpPr/>
              <p:nvPr/>
            </p:nvSpPr>
            <p:spPr>
              <a:xfrm>
                <a:off x="3493134" y="3264374"/>
                <a:ext cx="56496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C7DD439-4F78-C644-95CE-CAC7B03AD5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134" y="3264374"/>
                <a:ext cx="564963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DBC49E0-36F4-4E4E-A6BB-A587A7D1E5DE}"/>
                  </a:ext>
                </a:extLst>
              </p:cNvPr>
              <p:cNvSpPr/>
              <p:nvPr/>
            </p:nvSpPr>
            <p:spPr>
              <a:xfrm>
                <a:off x="9193193" y="1442070"/>
                <a:ext cx="123591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DBC49E0-36F4-4E4E-A6BB-A587A7D1E5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3193" y="1442070"/>
                <a:ext cx="1235916" cy="584775"/>
              </a:xfrm>
              <a:prstGeom prst="rect">
                <a:avLst/>
              </a:prstGeom>
              <a:blipFill>
                <a:blip r:embed="rId7"/>
                <a:stretch>
                  <a:fillRect l="-3061" r="-4082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CF54EDC-BDE9-4748-BF82-62F8A8F20941}"/>
              </a:ext>
            </a:extLst>
          </p:cNvPr>
          <p:cNvCxnSpPr>
            <a:cxnSpLocks/>
          </p:cNvCxnSpPr>
          <p:nvPr/>
        </p:nvCxnSpPr>
        <p:spPr>
          <a:xfrm>
            <a:off x="3996558" y="201134"/>
            <a:ext cx="0" cy="6126480"/>
          </a:xfrm>
          <a:prstGeom prst="line">
            <a:avLst/>
          </a:prstGeom>
          <a:ln w="28575"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DF823F9-6EBB-8445-8C63-9C9584CA5E43}"/>
              </a:ext>
            </a:extLst>
          </p:cNvPr>
          <p:cNvCxnSpPr>
            <a:cxnSpLocks/>
          </p:cNvCxnSpPr>
          <p:nvPr/>
        </p:nvCxnSpPr>
        <p:spPr>
          <a:xfrm flipV="1">
            <a:off x="3964346" y="2026846"/>
            <a:ext cx="5204321" cy="1392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5DCAC33-7164-7C46-B390-48B293FBA6F4}"/>
                  </a:ext>
                </a:extLst>
              </p:cNvPr>
              <p:cNvSpPr/>
              <p:nvPr/>
            </p:nvSpPr>
            <p:spPr>
              <a:xfrm>
                <a:off x="6358523" y="2126405"/>
                <a:ext cx="4822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5DCAC33-7164-7C46-B390-48B293FBA6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523" y="2126405"/>
                <a:ext cx="482248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c 15">
            <a:extLst>
              <a:ext uri="{FF2B5EF4-FFF2-40B4-BE49-F238E27FC236}">
                <a16:creationId xmlns:a16="http://schemas.microsoft.com/office/drawing/2014/main" id="{162863DC-4E9C-CC41-BEDF-B3145765C99E}"/>
              </a:ext>
            </a:extLst>
          </p:cNvPr>
          <p:cNvSpPr/>
          <p:nvPr/>
        </p:nvSpPr>
        <p:spPr>
          <a:xfrm>
            <a:off x="4234108" y="2974407"/>
            <a:ext cx="724656" cy="773600"/>
          </a:xfrm>
          <a:prstGeom prst="arc">
            <a:avLst>
              <a:gd name="adj1" fmla="val 18997942"/>
              <a:gd name="adj2" fmla="val 67905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CE946A7-3965-9E49-8F6C-C1E9C5847362}"/>
                  </a:ext>
                </a:extLst>
              </p:cNvPr>
              <p:cNvSpPr/>
              <p:nvPr/>
            </p:nvSpPr>
            <p:spPr>
              <a:xfrm>
                <a:off x="5071211" y="2937175"/>
                <a:ext cx="5205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CE946A7-3965-9E49-8F6C-C1E9C58473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211" y="2937175"/>
                <a:ext cx="520527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106516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35B005C-AC36-4F4D-A7B3-B2084C39511B}"/>
              </a:ext>
            </a:extLst>
          </p:cNvPr>
          <p:cNvGrpSpPr/>
          <p:nvPr/>
        </p:nvGrpSpPr>
        <p:grpSpPr>
          <a:xfrm>
            <a:off x="-217023" y="-1681188"/>
            <a:ext cx="5659077" cy="7360025"/>
            <a:chOff x="3591180" y="-1506277"/>
            <a:chExt cx="5659077" cy="736002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029C96F-02DE-D442-85A9-0B293716253C}"/>
                </a:ext>
              </a:extLst>
            </p:cNvPr>
            <p:cNvCxnSpPr>
              <a:cxnSpLocks/>
            </p:cNvCxnSpPr>
            <p:nvPr/>
          </p:nvCxnSpPr>
          <p:spPr>
            <a:xfrm>
              <a:off x="6259033" y="559984"/>
              <a:ext cx="0" cy="283464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78F4F2B-54B7-474E-B421-A109C7A73522}"/>
                </a:ext>
              </a:extLst>
            </p:cNvPr>
            <p:cNvCxnSpPr>
              <a:cxnSpLocks/>
            </p:cNvCxnSpPr>
            <p:nvPr/>
          </p:nvCxnSpPr>
          <p:spPr>
            <a:xfrm>
              <a:off x="6259033" y="3293428"/>
              <a:ext cx="0" cy="256032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F396AD2B-8F40-E94E-8197-BDB023B83E2D}"/>
                </a:ext>
              </a:extLst>
            </p:cNvPr>
            <p:cNvSpPr/>
            <p:nvPr/>
          </p:nvSpPr>
          <p:spPr>
            <a:xfrm>
              <a:off x="3944714" y="-1506277"/>
              <a:ext cx="4628637" cy="4848446"/>
            </a:xfrm>
            <a:prstGeom prst="arc">
              <a:avLst>
                <a:gd name="adj1" fmla="val 2916927"/>
                <a:gd name="adj2" fmla="val 7915232"/>
              </a:avLst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A9D143F-BB1C-9349-82A6-D333FE189FDE}"/>
                </a:ext>
              </a:extLst>
            </p:cNvPr>
            <p:cNvCxnSpPr>
              <a:cxnSpLocks/>
            </p:cNvCxnSpPr>
            <p:nvPr/>
          </p:nvCxnSpPr>
          <p:spPr>
            <a:xfrm>
              <a:off x="7853915" y="1360971"/>
              <a:ext cx="0" cy="40385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CD41929-285F-9647-B191-C74D6760F5EF}"/>
                </a:ext>
              </a:extLst>
            </p:cNvPr>
            <p:cNvCxnSpPr/>
            <p:nvPr/>
          </p:nvCxnSpPr>
          <p:spPr>
            <a:xfrm>
              <a:off x="4678325" y="1409702"/>
              <a:ext cx="0" cy="40385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5FE39CD0-71F9-0F41-9625-5F97167B6640}"/>
                </a:ext>
              </a:extLst>
            </p:cNvPr>
            <p:cNvSpPr/>
            <p:nvPr/>
          </p:nvSpPr>
          <p:spPr>
            <a:xfrm>
              <a:off x="4678325" y="4887432"/>
              <a:ext cx="3200400" cy="936549"/>
            </a:xfrm>
            <a:prstGeom prst="arc">
              <a:avLst>
                <a:gd name="adj1" fmla="val 21576107"/>
                <a:gd name="adj2" fmla="val 1080043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1CCAB912-5F16-504D-8BC6-BF29E6FAF420}"/>
                </a:ext>
              </a:extLst>
            </p:cNvPr>
            <p:cNvSpPr/>
            <p:nvPr/>
          </p:nvSpPr>
          <p:spPr>
            <a:xfrm>
              <a:off x="4687185" y="917946"/>
              <a:ext cx="3200400" cy="936549"/>
            </a:xfrm>
            <a:prstGeom prst="arc">
              <a:avLst>
                <a:gd name="adj1" fmla="val 21576107"/>
                <a:gd name="adj2" fmla="val 1080043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6604C84A-2012-1D4C-81C5-2A5BAE3737D3}"/>
                </a:ext>
              </a:extLst>
            </p:cNvPr>
            <p:cNvSpPr/>
            <p:nvPr/>
          </p:nvSpPr>
          <p:spPr>
            <a:xfrm flipV="1">
              <a:off x="4674780" y="1004338"/>
              <a:ext cx="3200400" cy="936549"/>
            </a:xfrm>
            <a:prstGeom prst="arc">
              <a:avLst>
                <a:gd name="adj1" fmla="val 21576107"/>
                <a:gd name="adj2" fmla="val 1080043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F5347080-FAA1-C545-9DBD-BB5E92FEF733}"/>
                </a:ext>
              </a:extLst>
            </p:cNvPr>
            <p:cNvSpPr/>
            <p:nvPr/>
          </p:nvSpPr>
          <p:spPr>
            <a:xfrm>
              <a:off x="5435453" y="440363"/>
              <a:ext cx="1647158" cy="330062"/>
            </a:xfrm>
            <a:prstGeom prst="arc">
              <a:avLst>
                <a:gd name="adj1" fmla="val 12568909"/>
                <a:gd name="adj2" fmla="val 11950426"/>
              </a:avLst>
            </a:prstGeom>
            <a:ln w="38100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B6292A1-0BDF-A649-9C04-101F23734598}"/>
                    </a:ext>
                  </a:extLst>
                </p:cNvPr>
                <p:cNvSpPr txBox="1"/>
                <p:nvPr/>
              </p:nvSpPr>
              <p:spPr>
                <a:xfrm>
                  <a:off x="6956347" y="246779"/>
                  <a:ext cx="70706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B6292A1-0BDF-A649-9C04-101F237345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6347" y="246779"/>
                  <a:ext cx="707068" cy="58477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B18C8C9-F958-9B46-873A-EC61FE6A6843}"/>
                    </a:ext>
                  </a:extLst>
                </p:cNvPr>
                <p:cNvSpPr txBox="1"/>
                <p:nvPr/>
              </p:nvSpPr>
              <p:spPr>
                <a:xfrm>
                  <a:off x="6166883" y="1909968"/>
                  <a:ext cx="70706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B18C8C9-F958-9B46-873A-EC61FE6A68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6883" y="1909968"/>
                  <a:ext cx="707068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4982B60-09C6-C747-8607-B6BCD11500DC}"/>
                </a:ext>
              </a:extLst>
            </p:cNvPr>
            <p:cNvCxnSpPr/>
            <p:nvPr/>
          </p:nvCxnSpPr>
          <p:spPr>
            <a:xfrm flipH="1">
              <a:off x="4001419" y="3380269"/>
              <a:ext cx="2257613" cy="89844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1F75EB5-CF43-DD47-8BBE-D989B4F32D63}"/>
                    </a:ext>
                  </a:extLst>
                </p:cNvPr>
                <p:cNvSpPr txBox="1"/>
                <p:nvPr/>
              </p:nvSpPr>
              <p:spPr>
                <a:xfrm>
                  <a:off x="8543189" y="3223444"/>
                  <a:ext cx="70706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1F75EB5-CF43-DD47-8BBE-D989B4F32D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3189" y="3223444"/>
                  <a:ext cx="707068" cy="584775"/>
                </a:xfrm>
                <a:prstGeom prst="rect">
                  <a:avLst/>
                </a:prstGeom>
                <a:blipFill>
                  <a:blip r:embed="rId4"/>
                  <a:stretch>
                    <a:fillRect b="-10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D512DDC-5DD6-5341-A497-40385FBD54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8746" y="3258438"/>
              <a:ext cx="2860158" cy="10410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CAFDA6D-05BE-2048-AF2C-F494C0D52E4B}"/>
                    </a:ext>
                  </a:extLst>
                </p:cNvPr>
                <p:cNvSpPr txBox="1"/>
                <p:nvPr/>
              </p:nvSpPr>
              <p:spPr>
                <a:xfrm>
                  <a:off x="3591180" y="3749764"/>
                  <a:ext cx="70706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CAFDA6D-05BE-2048-AF2C-F494C0D52E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1180" y="3749764"/>
                  <a:ext cx="707068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E733977-DDD8-4A4C-98C7-1C4692386C57}"/>
                    </a:ext>
                  </a:extLst>
                </p:cNvPr>
                <p:cNvSpPr txBox="1"/>
                <p:nvPr/>
              </p:nvSpPr>
              <p:spPr>
                <a:xfrm>
                  <a:off x="5764615" y="3371936"/>
                  <a:ext cx="70706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E733977-DDD8-4A4C-98C7-1C4692386C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4615" y="3371936"/>
                  <a:ext cx="707068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4403005-3709-804A-AEC2-1392BC2219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60805" y="2141314"/>
              <a:ext cx="1" cy="15544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962BEF4-58DB-444D-A592-5E38F3BD19B1}"/>
              </a:ext>
            </a:extLst>
          </p:cNvPr>
          <p:cNvGrpSpPr/>
          <p:nvPr/>
        </p:nvGrpSpPr>
        <p:grpSpPr>
          <a:xfrm>
            <a:off x="5439399" y="579039"/>
            <a:ext cx="5905853" cy="4509171"/>
            <a:chOff x="6002047" y="579039"/>
            <a:chExt cx="5905853" cy="4509171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3A838FF-D020-D14B-A3CC-3F83CD3FFE47}"/>
                </a:ext>
              </a:extLst>
            </p:cNvPr>
            <p:cNvGrpSpPr/>
            <p:nvPr/>
          </p:nvGrpSpPr>
          <p:grpSpPr>
            <a:xfrm>
              <a:off x="6002047" y="579039"/>
              <a:ext cx="5905853" cy="4509171"/>
              <a:chOff x="5981808" y="1718581"/>
              <a:chExt cx="5905853" cy="450917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E5E20373-0636-8A46-BF98-447290D8F2C6}"/>
                      </a:ext>
                    </a:extLst>
                  </p:cNvPr>
                  <p:cNvSpPr txBox="1"/>
                  <p:nvPr/>
                </p:nvSpPr>
                <p:spPr>
                  <a:xfrm>
                    <a:off x="7935469" y="1718581"/>
                    <a:ext cx="707068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E5E20373-0636-8A46-BF98-447290D8F2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35469" y="1718581"/>
                    <a:ext cx="707068" cy="58477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450C6264-460E-6D4F-97FD-A72FD87C05FC}"/>
                  </a:ext>
                </a:extLst>
              </p:cNvPr>
              <p:cNvCxnSpPr/>
              <p:nvPr/>
            </p:nvCxnSpPr>
            <p:spPr>
              <a:xfrm flipH="1">
                <a:off x="6370782" y="5218806"/>
                <a:ext cx="2257613" cy="89844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B111FA5D-5A16-2549-A691-FBA13D8DE57E}"/>
                      </a:ext>
                    </a:extLst>
                  </p:cNvPr>
                  <p:cNvSpPr txBox="1"/>
                  <p:nvPr/>
                </p:nvSpPr>
                <p:spPr>
                  <a:xfrm>
                    <a:off x="10933817" y="5083246"/>
                    <a:ext cx="707068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B111FA5D-5A16-2549-A691-FBA13D8DE5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33817" y="5083246"/>
                    <a:ext cx="707068" cy="58477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276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A177A5AD-C5C0-EE49-8A8C-12552250DA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89374" y="5118240"/>
                <a:ext cx="2860158" cy="1041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F42E3D84-B981-A045-B98E-1E7C2C321DE3}"/>
                      </a:ext>
                    </a:extLst>
                  </p:cNvPr>
                  <p:cNvSpPr txBox="1"/>
                  <p:nvPr/>
                </p:nvSpPr>
                <p:spPr>
                  <a:xfrm>
                    <a:off x="5981808" y="5609566"/>
                    <a:ext cx="707068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F42E3D84-B981-A045-B98E-1E7C2C321D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1808" y="5609566"/>
                    <a:ext cx="707068" cy="58477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ADB1D5A6-15AC-924F-9FAA-CE052027F2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619499" y="2109846"/>
                <a:ext cx="1" cy="310896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67C47906-7705-2B40-AF8D-89AD2A9A17B5}"/>
                  </a:ext>
                </a:extLst>
              </p:cNvPr>
              <p:cNvSpPr/>
              <p:nvPr/>
            </p:nvSpPr>
            <p:spPr>
              <a:xfrm>
                <a:off x="8591107" y="3125972"/>
                <a:ext cx="2849526" cy="2105246"/>
              </a:xfrm>
              <a:custGeom>
                <a:avLst/>
                <a:gdLst>
                  <a:gd name="connsiteX0" fmla="*/ 0 w 2849526"/>
                  <a:gd name="connsiteY0" fmla="*/ 2105246 h 2105246"/>
                  <a:gd name="connsiteX1" fmla="*/ 829340 w 2849526"/>
                  <a:gd name="connsiteY1" fmla="*/ 1807535 h 2105246"/>
                  <a:gd name="connsiteX2" fmla="*/ 1722474 w 2849526"/>
                  <a:gd name="connsiteY2" fmla="*/ 1212111 h 2105246"/>
                  <a:gd name="connsiteX3" fmla="*/ 2424223 w 2849526"/>
                  <a:gd name="connsiteY3" fmla="*/ 637953 h 2105246"/>
                  <a:gd name="connsiteX4" fmla="*/ 2849526 w 2849526"/>
                  <a:gd name="connsiteY4" fmla="*/ 0 h 2105246"/>
                  <a:gd name="connsiteX5" fmla="*/ 2849526 w 2849526"/>
                  <a:gd name="connsiteY5" fmla="*/ 0 h 2105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49526" h="2105246">
                    <a:moveTo>
                      <a:pt x="0" y="2105246"/>
                    </a:moveTo>
                    <a:cubicBezTo>
                      <a:pt x="271130" y="2030818"/>
                      <a:pt x="542261" y="1956391"/>
                      <a:pt x="829340" y="1807535"/>
                    </a:cubicBezTo>
                    <a:cubicBezTo>
                      <a:pt x="1116419" y="1658679"/>
                      <a:pt x="1456660" y="1407041"/>
                      <a:pt x="1722474" y="1212111"/>
                    </a:cubicBezTo>
                    <a:cubicBezTo>
                      <a:pt x="1988288" y="1017181"/>
                      <a:pt x="2236381" y="839971"/>
                      <a:pt x="2424223" y="637953"/>
                    </a:cubicBezTo>
                    <a:cubicBezTo>
                      <a:pt x="2612065" y="435935"/>
                      <a:pt x="2849526" y="0"/>
                      <a:pt x="2849526" y="0"/>
                    </a:cubicBezTo>
                    <a:lnTo>
                      <a:pt x="2849526" y="0"/>
                    </a:lnTo>
                  </a:path>
                </a:pathLst>
              </a:cu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3CC4C95-28F9-B24E-94C9-97989BAB16B6}"/>
                  </a:ext>
                </a:extLst>
              </p:cNvPr>
              <p:cNvSpPr/>
              <p:nvPr/>
            </p:nvSpPr>
            <p:spPr>
              <a:xfrm>
                <a:off x="10310072" y="4204726"/>
                <a:ext cx="237426" cy="17747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EAF6FDEB-3308-E049-B20C-5ADB914F1143}"/>
                      </a:ext>
                    </a:extLst>
                  </p:cNvPr>
                  <p:cNvSpPr txBox="1"/>
                  <p:nvPr/>
                </p:nvSpPr>
                <p:spPr>
                  <a:xfrm>
                    <a:off x="10510825" y="4070329"/>
                    <a:ext cx="707068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𝑑𝑚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EAF6FDEB-3308-E049-B20C-5ADB914F11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10825" y="4070329"/>
                    <a:ext cx="707068" cy="58477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7018" r="-1403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9B62478-E31F-CE40-9A00-87832BEF72C9}"/>
                  </a:ext>
                </a:extLst>
              </p:cNvPr>
              <p:cNvSpPr/>
              <p:nvPr/>
            </p:nvSpPr>
            <p:spPr>
              <a:xfrm>
                <a:off x="6798636" y="4041773"/>
                <a:ext cx="3657600" cy="457832"/>
              </a:xfrm>
              <a:prstGeom prst="ellipse">
                <a:avLst/>
              </a:prstGeom>
              <a:noFill/>
              <a:ln w="28575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DA56B145-7737-B648-968A-06AE678589E7}"/>
                  </a:ext>
                </a:extLst>
              </p:cNvPr>
              <p:cNvCxnSpPr>
                <a:cxnSpLocks/>
                <a:stCxn id="40" idx="0"/>
              </p:cNvCxnSpPr>
              <p:nvPr/>
            </p:nvCxnSpPr>
            <p:spPr>
              <a:xfrm flipH="1">
                <a:off x="10420581" y="4204726"/>
                <a:ext cx="0" cy="146304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38DADE2F-B999-DD47-A287-7881CBB0923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8998" y="5642977"/>
                    <a:ext cx="707068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𝑔𝑑𝑚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38DADE2F-B999-DD47-A287-7881CBB0923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8998" y="5642977"/>
                    <a:ext cx="707068" cy="58477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4286" r="-57143" b="-191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CDEDC7EC-AB27-5F4E-AFAE-FC6F3898C70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9444898" y="3272438"/>
                <a:ext cx="1097086" cy="828944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5BE4F110-D485-4846-9C45-C97F545DEA5D}"/>
                  </a:ext>
                </a:extLst>
              </p:cNvPr>
              <p:cNvCxnSpPr/>
              <p:nvPr/>
            </p:nvCxnSpPr>
            <p:spPr>
              <a:xfrm flipV="1">
                <a:off x="9624731" y="3505807"/>
                <a:ext cx="1808011" cy="1446844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C69727AF-C265-E342-9DCC-42623880E7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340016" y="4275768"/>
                <a:ext cx="118872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F7151E7F-927B-9844-B91B-8F09F010D182}"/>
                      </a:ext>
                    </a:extLst>
                  </p:cNvPr>
                  <p:cNvSpPr txBox="1"/>
                  <p:nvPr/>
                </p:nvSpPr>
                <p:spPr>
                  <a:xfrm>
                    <a:off x="8720947" y="2584193"/>
                    <a:ext cx="2227487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𝑃𝑑𝐴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F7151E7F-927B-9844-B91B-8F09F010D1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20947" y="2584193"/>
                    <a:ext cx="2227487" cy="58477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524BA39-54D4-3B40-9174-08B73CC23194}"/>
                  </a:ext>
                </a:extLst>
              </p:cNvPr>
              <p:cNvSpPr/>
              <p:nvPr/>
            </p:nvSpPr>
            <p:spPr>
              <a:xfrm rot="19366089">
                <a:off x="10268070" y="3789895"/>
                <a:ext cx="402747" cy="373527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2299990B-554A-4B4A-B530-C80B86FA56DA}"/>
                      </a:ext>
                    </a:extLst>
                  </p:cNvPr>
                  <p:cNvSpPr txBox="1"/>
                  <p:nvPr/>
                </p:nvSpPr>
                <p:spPr>
                  <a:xfrm>
                    <a:off x="11180593" y="3289742"/>
                    <a:ext cx="707068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2299990B-554A-4B4A-B530-C80B86FA56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80593" y="3289742"/>
                    <a:ext cx="707068" cy="58477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t="-170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77DA21D7-1134-C542-AE2D-3C3F941E3616}"/>
                    </a:ext>
                  </a:extLst>
                </p:cNvPr>
                <p:cNvSpPr txBox="1"/>
                <p:nvPr/>
              </p:nvSpPr>
              <p:spPr>
                <a:xfrm>
                  <a:off x="8813400" y="2762728"/>
                  <a:ext cx="70706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77DA21D7-1134-C542-AE2D-3C3F941E36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3400" y="2762728"/>
                  <a:ext cx="707068" cy="58477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2463822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n 1">
            <a:extLst>
              <a:ext uri="{FF2B5EF4-FFF2-40B4-BE49-F238E27FC236}">
                <a16:creationId xmlns:a16="http://schemas.microsoft.com/office/drawing/2014/main" id="{72B9578B-B2A6-4446-BC89-981288C6FB9B}"/>
              </a:ext>
            </a:extLst>
          </p:cNvPr>
          <p:cNvSpPr/>
          <p:nvPr/>
        </p:nvSpPr>
        <p:spPr>
          <a:xfrm rot="16200000">
            <a:off x="6081824" y="590107"/>
            <a:ext cx="1063256" cy="4614530"/>
          </a:xfrm>
          <a:prstGeom prst="can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47B27E9-C4E8-2C49-85AF-6A750EE64C05}"/>
              </a:ext>
            </a:extLst>
          </p:cNvPr>
          <p:cNvCxnSpPr/>
          <p:nvPr/>
        </p:nvCxnSpPr>
        <p:spPr>
          <a:xfrm>
            <a:off x="4401870" y="2870791"/>
            <a:ext cx="53035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A4B6A1E-B76A-4A4D-996F-D3D2F151E9F5}"/>
              </a:ext>
            </a:extLst>
          </p:cNvPr>
          <p:cNvCxnSpPr>
            <a:cxnSpLocks/>
          </p:cNvCxnSpPr>
          <p:nvPr/>
        </p:nvCxnSpPr>
        <p:spPr>
          <a:xfrm rot="16200000">
            <a:off x="2938830" y="2822948"/>
            <a:ext cx="292608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rc 4">
            <a:extLst>
              <a:ext uri="{FF2B5EF4-FFF2-40B4-BE49-F238E27FC236}">
                <a16:creationId xmlns:a16="http://schemas.microsoft.com/office/drawing/2014/main" id="{97971FC4-D5A8-9B49-8707-AF783123E33C}"/>
              </a:ext>
            </a:extLst>
          </p:cNvPr>
          <p:cNvSpPr>
            <a:spLocks noChangeAspect="1"/>
          </p:cNvSpPr>
          <p:nvPr/>
        </p:nvSpPr>
        <p:spPr>
          <a:xfrm>
            <a:off x="3945543" y="1815775"/>
            <a:ext cx="912653" cy="182880"/>
          </a:xfrm>
          <a:prstGeom prst="arc">
            <a:avLst>
              <a:gd name="adj1" fmla="val 12568909"/>
              <a:gd name="adj2" fmla="val 11950426"/>
            </a:avLst>
          </a:prstGeom>
          <a:ln w="28575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9136D0-B497-C846-BCB4-BC6A89FF9B8B}"/>
                  </a:ext>
                </a:extLst>
              </p:cNvPr>
              <p:cNvSpPr txBox="1"/>
              <p:nvPr/>
            </p:nvSpPr>
            <p:spPr>
              <a:xfrm>
                <a:off x="4740259" y="1550217"/>
                <a:ext cx="7070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9136D0-B497-C846-BCB4-BC6A89FF9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259" y="1550217"/>
                <a:ext cx="707068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341AA20-CE14-AA4C-813A-F7AA9DDF9199}"/>
              </a:ext>
            </a:extLst>
          </p:cNvPr>
          <p:cNvCxnSpPr>
            <a:cxnSpLocks/>
          </p:cNvCxnSpPr>
          <p:nvPr/>
        </p:nvCxnSpPr>
        <p:spPr>
          <a:xfrm>
            <a:off x="4401870" y="3592036"/>
            <a:ext cx="265176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70F975-63DE-3A40-B941-8CA141AA4111}"/>
                  </a:ext>
                </a:extLst>
              </p:cNvPr>
              <p:cNvSpPr txBox="1"/>
              <p:nvPr/>
            </p:nvSpPr>
            <p:spPr>
              <a:xfrm>
                <a:off x="5388932" y="3564047"/>
                <a:ext cx="7070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70F975-63DE-3A40-B941-8CA141AA4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8932" y="3564047"/>
                <a:ext cx="707068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36BA91-57D4-AC4C-B48A-61E7A45EA836}"/>
                  </a:ext>
                </a:extLst>
              </p:cNvPr>
              <p:cNvSpPr txBox="1"/>
              <p:nvPr/>
            </p:nvSpPr>
            <p:spPr>
              <a:xfrm>
                <a:off x="6700096" y="2700879"/>
                <a:ext cx="7070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36BA91-57D4-AC4C-B48A-61E7A45EA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0096" y="2700879"/>
                <a:ext cx="707068" cy="584775"/>
              </a:xfrm>
              <a:prstGeom prst="rect">
                <a:avLst/>
              </a:prstGeom>
              <a:blipFill>
                <a:blip r:embed="rId4"/>
                <a:stretch>
                  <a:fillRect l="-5263" r="-50877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401886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n 1">
            <a:extLst>
              <a:ext uri="{FF2B5EF4-FFF2-40B4-BE49-F238E27FC236}">
                <a16:creationId xmlns:a16="http://schemas.microsoft.com/office/drawing/2014/main" id="{C971B778-5491-B74A-BEFC-0AB368795C2B}"/>
              </a:ext>
            </a:extLst>
          </p:cNvPr>
          <p:cNvSpPr/>
          <p:nvPr/>
        </p:nvSpPr>
        <p:spPr>
          <a:xfrm rot="16200000">
            <a:off x="6081824" y="590107"/>
            <a:ext cx="1063256" cy="4614530"/>
          </a:xfrm>
          <a:prstGeom prst="can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121E7DF-B79A-7C4F-A192-64FEBDED30F1}"/>
              </a:ext>
            </a:extLst>
          </p:cNvPr>
          <p:cNvCxnSpPr/>
          <p:nvPr/>
        </p:nvCxnSpPr>
        <p:spPr>
          <a:xfrm>
            <a:off x="4401870" y="2870791"/>
            <a:ext cx="53035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22E4812-31E2-C041-AD86-DE4642FB6BF7}"/>
              </a:ext>
            </a:extLst>
          </p:cNvPr>
          <p:cNvCxnSpPr>
            <a:cxnSpLocks/>
          </p:cNvCxnSpPr>
          <p:nvPr/>
        </p:nvCxnSpPr>
        <p:spPr>
          <a:xfrm rot="16200000">
            <a:off x="2938830" y="2822948"/>
            <a:ext cx="292608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c 5">
            <a:extLst>
              <a:ext uri="{FF2B5EF4-FFF2-40B4-BE49-F238E27FC236}">
                <a16:creationId xmlns:a16="http://schemas.microsoft.com/office/drawing/2014/main" id="{8373BCD1-8889-A447-834B-1B57B4728630}"/>
              </a:ext>
            </a:extLst>
          </p:cNvPr>
          <p:cNvSpPr/>
          <p:nvPr/>
        </p:nvSpPr>
        <p:spPr>
          <a:xfrm>
            <a:off x="3482608" y="1240376"/>
            <a:ext cx="1647158" cy="330062"/>
          </a:xfrm>
          <a:prstGeom prst="arc">
            <a:avLst>
              <a:gd name="adj1" fmla="val 12568909"/>
              <a:gd name="adj2" fmla="val 11950426"/>
            </a:avLst>
          </a:prstGeom>
          <a:ln w="38100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5D7DEE-C1BD-A043-8E18-ED7D9A38C7B6}"/>
                  </a:ext>
                </a:extLst>
              </p:cNvPr>
              <p:cNvSpPr txBox="1"/>
              <p:nvPr/>
            </p:nvSpPr>
            <p:spPr>
              <a:xfrm>
                <a:off x="5003502" y="1046792"/>
                <a:ext cx="7070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5D7DEE-C1BD-A043-8E18-ED7D9A38C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502" y="1046792"/>
                <a:ext cx="707068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5B03115-365B-594A-BD8A-95FA4DB562D6}"/>
              </a:ext>
            </a:extLst>
          </p:cNvPr>
          <p:cNvSpPr/>
          <p:nvPr/>
        </p:nvSpPr>
        <p:spPr>
          <a:xfrm>
            <a:off x="7038753" y="2365743"/>
            <a:ext cx="233917" cy="106325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E7207B-F092-624F-89E7-FDC2208D857A}"/>
              </a:ext>
            </a:extLst>
          </p:cNvPr>
          <p:cNvCxnSpPr>
            <a:cxnSpLocks/>
          </p:cNvCxnSpPr>
          <p:nvPr/>
        </p:nvCxnSpPr>
        <p:spPr>
          <a:xfrm>
            <a:off x="4401870" y="3592036"/>
            <a:ext cx="265176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47448B-A8F4-184C-B523-3124D29BD527}"/>
                  </a:ext>
                </a:extLst>
              </p:cNvPr>
              <p:cNvSpPr txBox="1"/>
              <p:nvPr/>
            </p:nvSpPr>
            <p:spPr>
              <a:xfrm>
                <a:off x="5388932" y="3564047"/>
                <a:ext cx="7070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47448B-A8F4-184C-B523-3124D29BD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8932" y="3564047"/>
                <a:ext cx="707068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DA89E7-D99D-CE43-812E-0B15EF62093F}"/>
                  </a:ext>
                </a:extLst>
              </p:cNvPr>
              <p:cNvSpPr txBox="1"/>
              <p:nvPr/>
            </p:nvSpPr>
            <p:spPr>
              <a:xfrm>
                <a:off x="6802177" y="3755073"/>
                <a:ext cx="7070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DA89E7-D99D-CE43-812E-0B15EF620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177" y="3755073"/>
                <a:ext cx="707068" cy="584775"/>
              </a:xfrm>
              <a:prstGeom prst="rect">
                <a:avLst/>
              </a:prstGeom>
              <a:blipFill>
                <a:blip r:embed="rId4"/>
                <a:stretch>
                  <a:fillRect l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109FD28-DA7E-624C-88F9-63839AB94E8D}"/>
              </a:ext>
            </a:extLst>
          </p:cNvPr>
          <p:cNvCxnSpPr>
            <a:cxnSpLocks/>
          </p:cNvCxnSpPr>
          <p:nvPr/>
        </p:nvCxnSpPr>
        <p:spPr>
          <a:xfrm>
            <a:off x="6927111" y="3806827"/>
            <a:ext cx="457200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E0ACEA-F44E-4943-A1B7-8EEB0F9FA25A}"/>
                  </a:ext>
                </a:extLst>
              </p:cNvPr>
              <p:cNvSpPr txBox="1"/>
              <p:nvPr/>
            </p:nvSpPr>
            <p:spPr>
              <a:xfrm>
                <a:off x="6828763" y="1814985"/>
                <a:ext cx="7070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𝑑𝑚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E0ACEA-F44E-4943-A1B7-8EEB0F9FA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763" y="1814985"/>
                <a:ext cx="707068" cy="584775"/>
              </a:xfrm>
              <a:prstGeom prst="rect">
                <a:avLst/>
              </a:prstGeom>
              <a:blipFill>
                <a:blip r:embed="rId5"/>
                <a:stretch>
                  <a:fillRect l="-7018" r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50196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>
            <a:extLst>
              <a:ext uri="{FF2B5EF4-FFF2-40B4-BE49-F238E27FC236}">
                <a16:creationId xmlns:a16="http://schemas.microsoft.com/office/drawing/2014/main" id="{D479EDE0-F5C6-004F-B6AE-85CD0E78B402}"/>
              </a:ext>
            </a:extLst>
          </p:cNvPr>
          <p:cNvSpPr>
            <a:spLocks noChangeAspect="1"/>
          </p:cNvSpPr>
          <p:nvPr/>
        </p:nvSpPr>
        <p:spPr>
          <a:xfrm>
            <a:off x="8097498" y="1128181"/>
            <a:ext cx="2286000" cy="2286000"/>
          </a:xfrm>
          <a:prstGeom prst="arc">
            <a:avLst>
              <a:gd name="adj1" fmla="val 8749442"/>
              <a:gd name="adj2" fmla="val 8395911"/>
            </a:avLst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B473187-3AE5-9D4D-9D21-11A0985D6397}"/>
              </a:ext>
            </a:extLst>
          </p:cNvPr>
          <p:cNvSpPr/>
          <p:nvPr/>
        </p:nvSpPr>
        <p:spPr>
          <a:xfrm>
            <a:off x="8365119" y="3009204"/>
            <a:ext cx="1741271" cy="29116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84DEA5-6BB6-CE46-8F3A-DB4525276722}"/>
              </a:ext>
            </a:extLst>
          </p:cNvPr>
          <p:cNvGrpSpPr/>
          <p:nvPr/>
        </p:nvGrpSpPr>
        <p:grpSpPr>
          <a:xfrm>
            <a:off x="8346880" y="315437"/>
            <a:ext cx="1759527" cy="4297680"/>
            <a:chOff x="1967345" y="1676400"/>
            <a:chExt cx="1759527" cy="3185423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BD487C75-290F-FA42-ACEC-C5A64CE92A24}"/>
                </a:ext>
              </a:extLst>
            </p:cNvPr>
            <p:cNvCxnSpPr/>
            <p:nvPr/>
          </p:nvCxnSpPr>
          <p:spPr>
            <a:xfrm>
              <a:off x="1967345" y="1676400"/>
              <a:ext cx="0" cy="318542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76D6AB9-7572-8345-8384-D87B865A7516}"/>
                </a:ext>
              </a:extLst>
            </p:cNvPr>
            <p:cNvCxnSpPr/>
            <p:nvPr/>
          </p:nvCxnSpPr>
          <p:spPr>
            <a:xfrm>
              <a:off x="3726872" y="1676400"/>
              <a:ext cx="0" cy="318542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Arc 4">
            <a:extLst>
              <a:ext uri="{FF2B5EF4-FFF2-40B4-BE49-F238E27FC236}">
                <a16:creationId xmlns:a16="http://schemas.microsoft.com/office/drawing/2014/main" id="{5D053B63-2991-0B47-A000-0A771EDAFA63}"/>
              </a:ext>
            </a:extLst>
          </p:cNvPr>
          <p:cNvSpPr>
            <a:spLocks noChangeAspect="1"/>
          </p:cNvSpPr>
          <p:nvPr/>
        </p:nvSpPr>
        <p:spPr>
          <a:xfrm>
            <a:off x="8097498" y="1121735"/>
            <a:ext cx="2286000" cy="2286000"/>
          </a:xfrm>
          <a:prstGeom prst="arc">
            <a:avLst>
              <a:gd name="adj1" fmla="val 2490003"/>
              <a:gd name="adj2" fmla="val 8395911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F6EF8D7-111E-E142-8CE8-A135DE334A94}"/>
              </a:ext>
            </a:extLst>
          </p:cNvPr>
          <p:cNvCxnSpPr/>
          <p:nvPr/>
        </p:nvCxnSpPr>
        <p:spPr>
          <a:xfrm flipH="1">
            <a:off x="8913531" y="2178837"/>
            <a:ext cx="2011680" cy="20116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B05FD174-C781-7745-9BBB-BD7F4707DF9E}"/>
              </a:ext>
            </a:extLst>
          </p:cNvPr>
          <p:cNvSpPr/>
          <p:nvPr/>
        </p:nvSpPr>
        <p:spPr>
          <a:xfrm>
            <a:off x="9663062" y="1842172"/>
            <a:ext cx="969818" cy="1510145"/>
          </a:xfrm>
          <a:prstGeom prst="arc">
            <a:avLst>
              <a:gd name="adj1" fmla="val 5526099"/>
              <a:gd name="adj2" fmla="val 6890925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C8999D2-A0FE-4F4D-8BEE-3FB88BD92B36}"/>
                  </a:ext>
                </a:extLst>
              </p:cNvPr>
              <p:cNvSpPr txBox="1"/>
              <p:nvPr/>
            </p:nvSpPr>
            <p:spPr>
              <a:xfrm>
                <a:off x="9679914" y="3262051"/>
                <a:ext cx="4789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C8999D2-A0FE-4F4D-8BEE-3FB88BD92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9914" y="3262051"/>
                <a:ext cx="478914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8E24D080-BF00-934D-8454-B715CE0B1B51}"/>
              </a:ext>
            </a:extLst>
          </p:cNvPr>
          <p:cNvSpPr/>
          <p:nvPr/>
        </p:nvSpPr>
        <p:spPr>
          <a:xfrm>
            <a:off x="8346880" y="2872496"/>
            <a:ext cx="1759523" cy="273417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1D39C03-D196-6E4E-9238-75BAA363B90A}"/>
              </a:ext>
            </a:extLst>
          </p:cNvPr>
          <p:cNvCxnSpPr/>
          <p:nvPr/>
        </p:nvCxnSpPr>
        <p:spPr>
          <a:xfrm>
            <a:off x="7742822" y="3421590"/>
            <a:ext cx="1554480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CD90868-F20E-7748-9A1A-A9B1258D502B}"/>
              </a:ext>
            </a:extLst>
          </p:cNvPr>
          <p:cNvSpPr/>
          <p:nvPr/>
        </p:nvSpPr>
        <p:spPr>
          <a:xfrm>
            <a:off x="6961426" y="4342917"/>
            <a:ext cx="1385454" cy="1551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92711C-13E0-0F41-97FC-5E3AA6263B72}"/>
              </a:ext>
            </a:extLst>
          </p:cNvPr>
          <p:cNvSpPr/>
          <p:nvPr/>
        </p:nvSpPr>
        <p:spPr>
          <a:xfrm>
            <a:off x="10106403" y="4320629"/>
            <a:ext cx="1385454" cy="1551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DA2BD7-1116-564D-9DD2-60B240C830CD}"/>
              </a:ext>
            </a:extLst>
          </p:cNvPr>
          <p:cNvCxnSpPr/>
          <p:nvPr/>
        </p:nvCxnSpPr>
        <p:spPr>
          <a:xfrm>
            <a:off x="8097498" y="3407735"/>
            <a:ext cx="0" cy="935182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D40280E-AB72-B740-8A08-DAF61863B703}"/>
                  </a:ext>
                </a:extLst>
              </p:cNvPr>
              <p:cNvSpPr txBox="1"/>
              <p:nvPr/>
            </p:nvSpPr>
            <p:spPr>
              <a:xfrm>
                <a:off x="7640942" y="3550500"/>
                <a:ext cx="4789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D40280E-AB72-B740-8A08-DAF61863B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942" y="3550500"/>
                <a:ext cx="47891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699C8265-46E5-7843-B9A7-9261BD3D7655}"/>
              </a:ext>
            </a:extLst>
          </p:cNvPr>
          <p:cNvSpPr/>
          <p:nvPr/>
        </p:nvSpPr>
        <p:spPr>
          <a:xfrm>
            <a:off x="9237341" y="2257405"/>
            <a:ext cx="869062" cy="751799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4A6EEFA-4E7F-D84B-AD08-6664480F96AB}"/>
                  </a:ext>
                </a:extLst>
              </p:cNvPr>
              <p:cNvSpPr txBox="1"/>
              <p:nvPr/>
            </p:nvSpPr>
            <p:spPr>
              <a:xfrm>
                <a:off x="9534198" y="2605712"/>
                <a:ext cx="4789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4A6EEFA-4E7F-D84B-AD08-6664480F9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198" y="2605712"/>
                <a:ext cx="47891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FA69ABE-4EE3-6F46-89E6-AA050F49DD4C}"/>
                  </a:ext>
                </a:extLst>
              </p:cNvPr>
              <p:cNvSpPr txBox="1"/>
              <p:nvPr/>
            </p:nvSpPr>
            <p:spPr>
              <a:xfrm>
                <a:off x="9432415" y="2120696"/>
                <a:ext cx="5061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FA69ABE-4EE3-6F46-89E6-AA050F49D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2415" y="2120696"/>
                <a:ext cx="50616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C396DE7-2A6A-3F47-B745-11015D812A65}"/>
                  </a:ext>
                </a:extLst>
              </p:cNvPr>
              <p:cNvSpPr txBox="1"/>
              <p:nvPr/>
            </p:nvSpPr>
            <p:spPr>
              <a:xfrm>
                <a:off x="9415436" y="169198"/>
                <a:ext cx="4458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C396DE7-2A6A-3F47-B745-11015D812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5436" y="169198"/>
                <a:ext cx="44582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634FCD6-B4C7-9E46-AAE4-21C249AFBB3F}"/>
              </a:ext>
            </a:extLst>
          </p:cNvPr>
          <p:cNvCxnSpPr>
            <a:cxnSpLocks/>
          </p:cNvCxnSpPr>
          <p:nvPr/>
        </p:nvCxnSpPr>
        <p:spPr>
          <a:xfrm>
            <a:off x="9195263" y="679226"/>
            <a:ext cx="91440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A27CD69-C743-6F4A-A6A1-A8C3043415CD}"/>
              </a:ext>
            </a:extLst>
          </p:cNvPr>
          <p:cNvCxnSpPr/>
          <p:nvPr/>
        </p:nvCxnSpPr>
        <p:spPr>
          <a:xfrm flipH="1">
            <a:off x="9226641" y="1107880"/>
            <a:ext cx="0" cy="47548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073973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CFAE64BE-3C1B-8940-A169-D5BBCA431489}"/>
              </a:ext>
            </a:extLst>
          </p:cNvPr>
          <p:cNvGrpSpPr/>
          <p:nvPr/>
        </p:nvGrpSpPr>
        <p:grpSpPr>
          <a:xfrm>
            <a:off x="-86326" y="489960"/>
            <a:ext cx="12246904" cy="5893574"/>
            <a:chOff x="-86326" y="489960"/>
            <a:chExt cx="12246904" cy="58935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63B9ACD-6177-EF44-A81C-03E1F1471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4768" y="1075459"/>
              <a:ext cx="1866900" cy="44577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2FFFBAE-41E8-7541-B543-543A0ED84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8731" y="1075459"/>
              <a:ext cx="1866900" cy="4457700"/>
            </a:xfrm>
            <a:prstGeom prst="rect">
              <a:avLst/>
            </a:prstGeom>
          </p:spPr>
        </p:pic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7D5C3D3D-2C58-044C-9741-A06C40AFEA67}"/>
                </a:ext>
              </a:extLst>
            </p:cNvPr>
            <p:cNvSpPr/>
            <p:nvPr/>
          </p:nvSpPr>
          <p:spPr>
            <a:xfrm>
              <a:off x="7993933" y="3020291"/>
              <a:ext cx="138685" cy="1413164"/>
            </a:xfrm>
            <a:custGeom>
              <a:avLst/>
              <a:gdLst>
                <a:gd name="connsiteX0" fmla="*/ 138685 w 138685"/>
                <a:gd name="connsiteY0" fmla="*/ 0 h 1413164"/>
                <a:gd name="connsiteX1" fmla="*/ 110976 w 138685"/>
                <a:gd name="connsiteY1" fmla="*/ 96982 h 1413164"/>
                <a:gd name="connsiteX2" fmla="*/ 97122 w 138685"/>
                <a:gd name="connsiteY2" fmla="*/ 138545 h 1413164"/>
                <a:gd name="connsiteX3" fmla="*/ 69412 w 138685"/>
                <a:gd name="connsiteY3" fmla="*/ 166254 h 1413164"/>
                <a:gd name="connsiteX4" fmla="*/ 55558 w 138685"/>
                <a:gd name="connsiteY4" fmla="*/ 221673 h 1413164"/>
                <a:gd name="connsiteX5" fmla="*/ 27849 w 138685"/>
                <a:gd name="connsiteY5" fmla="*/ 304800 h 1413164"/>
                <a:gd name="connsiteX6" fmla="*/ 41703 w 138685"/>
                <a:gd name="connsiteY6" fmla="*/ 360218 h 1413164"/>
                <a:gd name="connsiteX7" fmla="*/ 13994 w 138685"/>
                <a:gd name="connsiteY7" fmla="*/ 540327 h 1413164"/>
                <a:gd name="connsiteX8" fmla="*/ 13994 w 138685"/>
                <a:gd name="connsiteY8" fmla="*/ 858982 h 1413164"/>
                <a:gd name="connsiteX9" fmla="*/ 41703 w 138685"/>
                <a:gd name="connsiteY9" fmla="*/ 969818 h 1413164"/>
                <a:gd name="connsiteX10" fmla="*/ 69412 w 138685"/>
                <a:gd name="connsiteY10" fmla="*/ 1260764 h 1413164"/>
                <a:gd name="connsiteX11" fmla="*/ 83267 w 138685"/>
                <a:gd name="connsiteY11" fmla="*/ 1302327 h 1413164"/>
                <a:gd name="connsiteX12" fmla="*/ 110976 w 138685"/>
                <a:gd name="connsiteY12" fmla="*/ 1413164 h 1413164"/>
                <a:gd name="connsiteX13" fmla="*/ 138685 w 138685"/>
                <a:gd name="connsiteY13" fmla="*/ 1385454 h 1413164"/>
                <a:gd name="connsiteX14" fmla="*/ 110976 w 138685"/>
                <a:gd name="connsiteY14" fmla="*/ 1302327 h 1413164"/>
                <a:gd name="connsiteX15" fmla="*/ 83267 w 138685"/>
                <a:gd name="connsiteY15" fmla="*/ 1205345 h 1413164"/>
                <a:gd name="connsiteX16" fmla="*/ 55558 w 138685"/>
                <a:gd name="connsiteY16" fmla="*/ 872836 h 1413164"/>
                <a:gd name="connsiteX17" fmla="*/ 83267 w 138685"/>
                <a:gd name="connsiteY17" fmla="*/ 387927 h 1413164"/>
                <a:gd name="connsiteX18" fmla="*/ 97122 w 138685"/>
                <a:gd name="connsiteY18" fmla="*/ 346364 h 1413164"/>
                <a:gd name="connsiteX19" fmla="*/ 124831 w 138685"/>
                <a:gd name="connsiteY19" fmla="*/ 249382 h 1413164"/>
                <a:gd name="connsiteX20" fmla="*/ 110976 w 138685"/>
                <a:gd name="connsiteY20" fmla="*/ 166254 h 1413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8685" h="1413164">
                  <a:moveTo>
                    <a:pt x="138685" y="0"/>
                  </a:moveTo>
                  <a:cubicBezTo>
                    <a:pt x="129449" y="32327"/>
                    <a:pt x="120637" y="64779"/>
                    <a:pt x="110976" y="96982"/>
                  </a:cubicBezTo>
                  <a:cubicBezTo>
                    <a:pt x="106780" y="110970"/>
                    <a:pt x="104636" y="126022"/>
                    <a:pt x="97122" y="138545"/>
                  </a:cubicBezTo>
                  <a:cubicBezTo>
                    <a:pt x="90401" y="149746"/>
                    <a:pt x="78649" y="157018"/>
                    <a:pt x="69412" y="166254"/>
                  </a:cubicBezTo>
                  <a:cubicBezTo>
                    <a:pt x="64794" y="184727"/>
                    <a:pt x="61029" y="203435"/>
                    <a:pt x="55558" y="221673"/>
                  </a:cubicBezTo>
                  <a:cubicBezTo>
                    <a:pt x="47165" y="249649"/>
                    <a:pt x="27849" y="304800"/>
                    <a:pt x="27849" y="304800"/>
                  </a:cubicBezTo>
                  <a:cubicBezTo>
                    <a:pt x="32467" y="323273"/>
                    <a:pt x="41703" y="341177"/>
                    <a:pt x="41703" y="360218"/>
                  </a:cubicBezTo>
                  <a:cubicBezTo>
                    <a:pt x="41703" y="378054"/>
                    <a:pt x="17883" y="516995"/>
                    <a:pt x="13994" y="540327"/>
                  </a:cubicBezTo>
                  <a:cubicBezTo>
                    <a:pt x="1146" y="694510"/>
                    <a:pt x="-9703" y="708901"/>
                    <a:pt x="13994" y="858982"/>
                  </a:cubicBezTo>
                  <a:cubicBezTo>
                    <a:pt x="19933" y="896598"/>
                    <a:pt x="41703" y="969818"/>
                    <a:pt x="41703" y="969818"/>
                  </a:cubicBezTo>
                  <a:cubicBezTo>
                    <a:pt x="50939" y="1066800"/>
                    <a:pt x="38603" y="1168343"/>
                    <a:pt x="69412" y="1260764"/>
                  </a:cubicBezTo>
                  <a:cubicBezTo>
                    <a:pt x="74030" y="1274618"/>
                    <a:pt x="79725" y="1288159"/>
                    <a:pt x="83267" y="1302327"/>
                  </a:cubicBezTo>
                  <a:lnTo>
                    <a:pt x="110976" y="1413164"/>
                  </a:lnTo>
                  <a:cubicBezTo>
                    <a:pt x="120212" y="1403927"/>
                    <a:pt x="138685" y="1398516"/>
                    <a:pt x="138685" y="1385454"/>
                  </a:cubicBezTo>
                  <a:cubicBezTo>
                    <a:pt x="138685" y="1356246"/>
                    <a:pt x="120212" y="1330036"/>
                    <a:pt x="110976" y="1302327"/>
                  </a:cubicBezTo>
                  <a:cubicBezTo>
                    <a:pt x="91102" y="1242703"/>
                    <a:pt x="100663" y="1274927"/>
                    <a:pt x="83267" y="1205345"/>
                  </a:cubicBezTo>
                  <a:cubicBezTo>
                    <a:pt x="71766" y="1101835"/>
                    <a:pt x="55558" y="972665"/>
                    <a:pt x="55558" y="872836"/>
                  </a:cubicBezTo>
                  <a:cubicBezTo>
                    <a:pt x="55558" y="766459"/>
                    <a:pt x="50488" y="535428"/>
                    <a:pt x="83267" y="387927"/>
                  </a:cubicBezTo>
                  <a:cubicBezTo>
                    <a:pt x="86435" y="373671"/>
                    <a:pt x="93110" y="360406"/>
                    <a:pt x="97122" y="346364"/>
                  </a:cubicBezTo>
                  <a:cubicBezTo>
                    <a:pt x="131915" y="224589"/>
                    <a:pt x="91612" y="349035"/>
                    <a:pt x="124831" y="249382"/>
                  </a:cubicBezTo>
                  <a:lnTo>
                    <a:pt x="110976" y="166254"/>
                  </a:ln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F62D1A9-FBBB-BB43-9114-06A0B9D8FB79}"/>
                </a:ext>
              </a:extLst>
            </p:cNvPr>
            <p:cNvSpPr/>
            <p:nvPr/>
          </p:nvSpPr>
          <p:spPr>
            <a:xfrm flipH="1">
              <a:off x="6634106" y="3020291"/>
              <a:ext cx="138685" cy="1413164"/>
            </a:xfrm>
            <a:custGeom>
              <a:avLst/>
              <a:gdLst>
                <a:gd name="connsiteX0" fmla="*/ 138685 w 138685"/>
                <a:gd name="connsiteY0" fmla="*/ 0 h 1413164"/>
                <a:gd name="connsiteX1" fmla="*/ 110976 w 138685"/>
                <a:gd name="connsiteY1" fmla="*/ 96982 h 1413164"/>
                <a:gd name="connsiteX2" fmla="*/ 97122 w 138685"/>
                <a:gd name="connsiteY2" fmla="*/ 138545 h 1413164"/>
                <a:gd name="connsiteX3" fmla="*/ 69412 w 138685"/>
                <a:gd name="connsiteY3" fmla="*/ 166254 h 1413164"/>
                <a:gd name="connsiteX4" fmla="*/ 55558 w 138685"/>
                <a:gd name="connsiteY4" fmla="*/ 221673 h 1413164"/>
                <a:gd name="connsiteX5" fmla="*/ 27849 w 138685"/>
                <a:gd name="connsiteY5" fmla="*/ 304800 h 1413164"/>
                <a:gd name="connsiteX6" fmla="*/ 41703 w 138685"/>
                <a:gd name="connsiteY6" fmla="*/ 360218 h 1413164"/>
                <a:gd name="connsiteX7" fmla="*/ 13994 w 138685"/>
                <a:gd name="connsiteY7" fmla="*/ 540327 h 1413164"/>
                <a:gd name="connsiteX8" fmla="*/ 13994 w 138685"/>
                <a:gd name="connsiteY8" fmla="*/ 858982 h 1413164"/>
                <a:gd name="connsiteX9" fmla="*/ 41703 w 138685"/>
                <a:gd name="connsiteY9" fmla="*/ 969818 h 1413164"/>
                <a:gd name="connsiteX10" fmla="*/ 69412 w 138685"/>
                <a:gd name="connsiteY10" fmla="*/ 1260764 h 1413164"/>
                <a:gd name="connsiteX11" fmla="*/ 83267 w 138685"/>
                <a:gd name="connsiteY11" fmla="*/ 1302327 h 1413164"/>
                <a:gd name="connsiteX12" fmla="*/ 110976 w 138685"/>
                <a:gd name="connsiteY12" fmla="*/ 1413164 h 1413164"/>
                <a:gd name="connsiteX13" fmla="*/ 138685 w 138685"/>
                <a:gd name="connsiteY13" fmla="*/ 1385454 h 1413164"/>
                <a:gd name="connsiteX14" fmla="*/ 110976 w 138685"/>
                <a:gd name="connsiteY14" fmla="*/ 1302327 h 1413164"/>
                <a:gd name="connsiteX15" fmla="*/ 83267 w 138685"/>
                <a:gd name="connsiteY15" fmla="*/ 1205345 h 1413164"/>
                <a:gd name="connsiteX16" fmla="*/ 55558 w 138685"/>
                <a:gd name="connsiteY16" fmla="*/ 872836 h 1413164"/>
                <a:gd name="connsiteX17" fmla="*/ 83267 w 138685"/>
                <a:gd name="connsiteY17" fmla="*/ 387927 h 1413164"/>
                <a:gd name="connsiteX18" fmla="*/ 97122 w 138685"/>
                <a:gd name="connsiteY18" fmla="*/ 346364 h 1413164"/>
                <a:gd name="connsiteX19" fmla="*/ 124831 w 138685"/>
                <a:gd name="connsiteY19" fmla="*/ 249382 h 1413164"/>
                <a:gd name="connsiteX20" fmla="*/ 110976 w 138685"/>
                <a:gd name="connsiteY20" fmla="*/ 166254 h 1413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8685" h="1413164">
                  <a:moveTo>
                    <a:pt x="138685" y="0"/>
                  </a:moveTo>
                  <a:cubicBezTo>
                    <a:pt x="129449" y="32327"/>
                    <a:pt x="120637" y="64779"/>
                    <a:pt x="110976" y="96982"/>
                  </a:cubicBezTo>
                  <a:cubicBezTo>
                    <a:pt x="106780" y="110970"/>
                    <a:pt x="104636" y="126022"/>
                    <a:pt x="97122" y="138545"/>
                  </a:cubicBezTo>
                  <a:cubicBezTo>
                    <a:pt x="90401" y="149746"/>
                    <a:pt x="78649" y="157018"/>
                    <a:pt x="69412" y="166254"/>
                  </a:cubicBezTo>
                  <a:cubicBezTo>
                    <a:pt x="64794" y="184727"/>
                    <a:pt x="61029" y="203435"/>
                    <a:pt x="55558" y="221673"/>
                  </a:cubicBezTo>
                  <a:cubicBezTo>
                    <a:pt x="47165" y="249649"/>
                    <a:pt x="27849" y="304800"/>
                    <a:pt x="27849" y="304800"/>
                  </a:cubicBezTo>
                  <a:cubicBezTo>
                    <a:pt x="32467" y="323273"/>
                    <a:pt x="41703" y="341177"/>
                    <a:pt x="41703" y="360218"/>
                  </a:cubicBezTo>
                  <a:cubicBezTo>
                    <a:pt x="41703" y="378054"/>
                    <a:pt x="17883" y="516995"/>
                    <a:pt x="13994" y="540327"/>
                  </a:cubicBezTo>
                  <a:cubicBezTo>
                    <a:pt x="1146" y="694510"/>
                    <a:pt x="-9703" y="708901"/>
                    <a:pt x="13994" y="858982"/>
                  </a:cubicBezTo>
                  <a:cubicBezTo>
                    <a:pt x="19933" y="896598"/>
                    <a:pt x="41703" y="969818"/>
                    <a:pt x="41703" y="969818"/>
                  </a:cubicBezTo>
                  <a:cubicBezTo>
                    <a:pt x="50939" y="1066800"/>
                    <a:pt x="38603" y="1168343"/>
                    <a:pt x="69412" y="1260764"/>
                  </a:cubicBezTo>
                  <a:cubicBezTo>
                    <a:pt x="74030" y="1274618"/>
                    <a:pt x="79725" y="1288159"/>
                    <a:pt x="83267" y="1302327"/>
                  </a:cubicBezTo>
                  <a:lnTo>
                    <a:pt x="110976" y="1413164"/>
                  </a:lnTo>
                  <a:cubicBezTo>
                    <a:pt x="120212" y="1403927"/>
                    <a:pt x="138685" y="1398516"/>
                    <a:pt x="138685" y="1385454"/>
                  </a:cubicBezTo>
                  <a:cubicBezTo>
                    <a:pt x="138685" y="1356246"/>
                    <a:pt x="120212" y="1330036"/>
                    <a:pt x="110976" y="1302327"/>
                  </a:cubicBezTo>
                  <a:cubicBezTo>
                    <a:pt x="91102" y="1242703"/>
                    <a:pt x="100663" y="1274927"/>
                    <a:pt x="83267" y="1205345"/>
                  </a:cubicBezTo>
                  <a:cubicBezTo>
                    <a:pt x="71766" y="1101835"/>
                    <a:pt x="55558" y="972665"/>
                    <a:pt x="55558" y="872836"/>
                  </a:cubicBezTo>
                  <a:cubicBezTo>
                    <a:pt x="55558" y="766459"/>
                    <a:pt x="50488" y="535428"/>
                    <a:pt x="83267" y="387927"/>
                  </a:cubicBezTo>
                  <a:cubicBezTo>
                    <a:pt x="86435" y="373671"/>
                    <a:pt x="93110" y="360406"/>
                    <a:pt x="97122" y="346364"/>
                  </a:cubicBezTo>
                  <a:cubicBezTo>
                    <a:pt x="131915" y="224589"/>
                    <a:pt x="91612" y="349035"/>
                    <a:pt x="124831" y="249382"/>
                  </a:cubicBezTo>
                  <a:lnTo>
                    <a:pt x="110976" y="166254"/>
                  </a:ln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598AA81-1C33-E241-9AB2-28CF9BEE8289}"/>
                </a:ext>
              </a:extLst>
            </p:cNvPr>
            <p:cNvSpPr/>
            <p:nvPr/>
          </p:nvSpPr>
          <p:spPr>
            <a:xfrm>
              <a:off x="7324701" y="1901566"/>
              <a:ext cx="228600" cy="457200"/>
            </a:xfrm>
            <a:prstGeom prst="rect">
              <a:avLst/>
            </a:prstGeom>
            <a:pattFill prst="dk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Notched Right Arrow 11">
              <a:extLst>
                <a:ext uri="{FF2B5EF4-FFF2-40B4-BE49-F238E27FC236}">
                  <a16:creationId xmlns:a16="http://schemas.microsoft.com/office/drawing/2014/main" id="{9D07ADCE-6364-4846-B0EE-14541846C944}"/>
                </a:ext>
              </a:extLst>
            </p:cNvPr>
            <p:cNvSpPr/>
            <p:nvPr/>
          </p:nvSpPr>
          <p:spPr>
            <a:xfrm>
              <a:off x="4635795" y="3429001"/>
              <a:ext cx="1460205" cy="297872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4F2DE7C-24E2-8946-AB5D-8C9A711C607D}"/>
                    </a:ext>
                  </a:extLst>
                </p:cNvPr>
                <p:cNvSpPr txBox="1"/>
                <p:nvPr/>
              </p:nvSpPr>
              <p:spPr>
                <a:xfrm>
                  <a:off x="4310218" y="953841"/>
                  <a:ext cx="109998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4F2DE7C-24E2-8946-AB5D-8C9A711C60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0218" y="953841"/>
                  <a:ext cx="1099981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930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6272305-FA17-DC41-8787-C346789774B4}"/>
                </a:ext>
              </a:extLst>
            </p:cNvPr>
            <p:cNvCxnSpPr/>
            <p:nvPr/>
          </p:nvCxnSpPr>
          <p:spPr>
            <a:xfrm flipH="1">
              <a:off x="3354043" y="1392754"/>
              <a:ext cx="933450" cy="4118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5A16B25-6BE6-544B-BA7B-FDBC51FC6017}"/>
                    </a:ext>
                  </a:extLst>
                </p:cNvPr>
                <p:cNvSpPr txBox="1"/>
                <p:nvPr/>
              </p:nvSpPr>
              <p:spPr>
                <a:xfrm>
                  <a:off x="7906564" y="929535"/>
                  <a:ext cx="228940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5A16B25-6BE6-544B-BA7B-FDBC51FC60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6564" y="929535"/>
                  <a:ext cx="2289409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3403B73-3114-944F-83D1-94FCBF256EF9}"/>
                </a:ext>
              </a:extLst>
            </p:cNvPr>
            <p:cNvCxnSpPr/>
            <p:nvPr/>
          </p:nvCxnSpPr>
          <p:spPr>
            <a:xfrm flipH="1">
              <a:off x="7388496" y="1406173"/>
              <a:ext cx="933450" cy="4118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7939B2-8577-F947-A81B-830A55F39DE4}"/>
                </a:ext>
              </a:extLst>
            </p:cNvPr>
            <p:cNvSpPr txBox="1"/>
            <p:nvPr/>
          </p:nvSpPr>
          <p:spPr>
            <a:xfrm>
              <a:off x="4479495" y="2981890"/>
              <a:ext cx="18614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Baghdad" pitchFamily="2" charset="-78"/>
                  <a:cs typeface="Baghdad" pitchFamily="2" charset="-78"/>
                </a:rPr>
                <a:t>Isothermal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CFFE476-8459-0948-82ED-561875AD1D68}"/>
                </a:ext>
              </a:extLst>
            </p:cNvPr>
            <p:cNvCxnSpPr>
              <a:cxnSpLocks/>
            </p:cNvCxnSpPr>
            <p:nvPr/>
          </p:nvCxnSpPr>
          <p:spPr>
            <a:xfrm>
              <a:off x="930367" y="3572533"/>
              <a:ext cx="0" cy="9098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142D267-ADEA-7349-9297-A50D7B973F98}"/>
                    </a:ext>
                  </a:extLst>
                </p:cNvPr>
                <p:cNvSpPr txBox="1"/>
                <p:nvPr/>
              </p:nvSpPr>
              <p:spPr>
                <a:xfrm>
                  <a:off x="-86326" y="4406333"/>
                  <a:ext cx="238129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142D267-ADEA-7349-9297-A50D7B973F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86326" y="4406333"/>
                  <a:ext cx="2381293" cy="523220"/>
                </a:xfrm>
                <a:prstGeom prst="rect">
                  <a:avLst/>
                </a:prstGeom>
                <a:blipFill>
                  <a:blip r:embed="rId5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1411F61-F494-4541-9992-CA21F0C76B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367" y="1527499"/>
              <a:ext cx="0" cy="192024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FFEEB4C-9C1F-FA4B-AB1B-15AE9E9B9226}"/>
                    </a:ext>
                  </a:extLst>
                </p:cNvPr>
                <p:cNvSpPr txBox="1"/>
                <p:nvPr/>
              </p:nvSpPr>
              <p:spPr>
                <a:xfrm>
                  <a:off x="150692" y="1542234"/>
                  <a:ext cx="64665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FFEEB4C-9C1F-FA4B-AB1B-15AE9E9B92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692" y="1542234"/>
                  <a:ext cx="646652" cy="523220"/>
                </a:xfrm>
                <a:prstGeom prst="rect">
                  <a:avLst/>
                </a:prstGeom>
                <a:blipFill>
                  <a:blip r:embed="rId6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ABF2D6E-2F1A-004D-9CA5-373F1A19EA70}"/>
                    </a:ext>
                  </a:extLst>
                </p:cNvPr>
                <p:cNvSpPr txBox="1"/>
                <p:nvPr/>
              </p:nvSpPr>
              <p:spPr>
                <a:xfrm>
                  <a:off x="7888174" y="489960"/>
                  <a:ext cx="229082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en-US" sz="2800" dirty="0"/>
                    <a:t>,</a:t>
                  </a:r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ABF2D6E-2F1A-004D-9CA5-373F1A19EA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8174" y="489960"/>
                  <a:ext cx="2290820" cy="523220"/>
                </a:xfrm>
                <a:prstGeom prst="rect">
                  <a:avLst/>
                </a:prstGeom>
                <a:blipFill>
                  <a:blip r:embed="rId7"/>
                  <a:stretch>
                    <a:fillRect l="-1657" t="-11905" r="-4420" b="-309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CF39761-8DD0-AB40-BB92-58D19F6092FB}"/>
                </a:ext>
              </a:extLst>
            </p:cNvPr>
            <p:cNvGrpSpPr/>
            <p:nvPr/>
          </p:nvGrpSpPr>
          <p:grpSpPr>
            <a:xfrm>
              <a:off x="1224494" y="2764338"/>
              <a:ext cx="279207" cy="1925069"/>
              <a:chOff x="1564947" y="1801804"/>
              <a:chExt cx="279207" cy="1925069"/>
            </a:xfrm>
          </p:grpSpPr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17D59D5A-715E-E343-B1A3-61F5ECCCF564}"/>
                  </a:ext>
                </a:extLst>
              </p:cNvPr>
              <p:cNvSpPr/>
              <p:nvPr/>
            </p:nvSpPr>
            <p:spPr>
              <a:xfrm>
                <a:off x="1564947" y="1801804"/>
                <a:ext cx="279207" cy="1925069"/>
              </a:xfrm>
              <a:prstGeom prst="arc">
                <a:avLst>
                  <a:gd name="adj1" fmla="val 7930964"/>
                  <a:gd name="adj2" fmla="val 3011669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9BE3F47-0A57-C149-B127-F7C514CC23DE}"/>
                  </a:ext>
                </a:extLst>
              </p:cNvPr>
              <p:cNvSpPr/>
              <p:nvPr/>
            </p:nvSpPr>
            <p:spPr>
              <a:xfrm>
                <a:off x="1594289" y="2609999"/>
                <a:ext cx="228600" cy="274320"/>
              </a:xfrm>
              <a:prstGeom prst="rect">
                <a:avLst/>
              </a:prstGeom>
              <a:pattFill prst="dkUpDiag">
                <a:fgClr>
                  <a:schemeClr val="tx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42371D1-730F-1E4D-854D-D72282A190CC}"/>
                    </a:ext>
                  </a:extLst>
                </p:cNvPr>
                <p:cNvSpPr txBox="1"/>
                <p:nvPr/>
              </p:nvSpPr>
              <p:spPr>
                <a:xfrm>
                  <a:off x="4243698" y="1556412"/>
                  <a:ext cx="64306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42371D1-730F-1E4D-854D-D72282A190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3698" y="1556412"/>
                  <a:ext cx="643060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6E628F8-2299-8646-BB0B-3D3720B06A3F}"/>
                </a:ext>
              </a:extLst>
            </p:cNvPr>
            <p:cNvCxnSpPr/>
            <p:nvPr/>
          </p:nvCxnSpPr>
          <p:spPr>
            <a:xfrm flipH="1">
              <a:off x="3378528" y="1818022"/>
              <a:ext cx="933450" cy="4118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5E455EF-1C6E-2B41-B865-A072069BA614}"/>
                </a:ext>
              </a:extLst>
            </p:cNvPr>
            <p:cNvCxnSpPr>
              <a:cxnSpLocks/>
            </p:cNvCxnSpPr>
            <p:nvPr/>
          </p:nvCxnSpPr>
          <p:spPr>
            <a:xfrm>
              <a:off x="1364097" y="1803844"/>
              <a:ext cx="0" cy="9098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AB6F99C-34D5-B94B-899B-C2A3DB62B7B8}"/>
                    </a:ext>
                  </a:extLst>
                </p:cNvPr>
                <p:cNvSpPr txBox="1"/>
                <p:nvPr/>
              </p:nvSpPr>
              <p:spPr>
                <a:xfrm>
                  <a:off x="1253836" y="1580464"/>
                  <a:ext cx="105445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cork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AB6F99C-34D5-B94B-899B-C2A3DB62B7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3836" y="1580464"/>
                  <a:ext cx="1054455" cy="523220"/>
                </a:xfrm>
                <a:prstGeom prst="rect">
                  <a:avLst/>
                </a:prstGeom>
                <a:blipFill>
                  <a:blip r:embed="rId9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54A91FF-E3AE-C944-A7F4-3A5DE4C87149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963" y="3790085"/>
              <a:ext cx="0" cy="9098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7D7A4E8-FC25-404F-B74D-738D1A14A39C}"/>
                    </a:ext>
                  </a:extLst>
                </p:cNvPr>
                <p:cNvSpPr txBox="1"/>
                <p:nvPr/>
              </p:nvSpPr>
              <p:spPr>
                <a:xfrm>
                  <a:off x="8428835" y="4645349"/>
                  <a:ext cx="350031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7D7A4E8-FC25-404F-B74D-738D1A14A3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8835" y="4645349"/>
                  <a:ext cx="3500317" cy="523220"/>
                </a:xfrm>
                <a:prstGeom prst="rect">
                  <a:avLst/>
                </a:prstGeom>
                <a:blipFill>
                  <a:blip r:embed="rId10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0A82462-1E03-2240-AE88-0F5FB6E04B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48963" y="1745051"/>
              <a:ext cx="0" cy="192024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CF20D9D-7312-0A4D-BAE4-9C678709EB9B}"/>
                    </a:ext>
                  </a:extLst>
                </p:cNvPr>
                <p:cNvSpPr txBox="1"/>
                <p:nvPr/>
              </p:nvSpPr>
              <p:spPr>
                <a:xfrm>
                  <a:off x="9269288" y="1759786"/>
                  <a:ext cx="64665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CF20D9D-7312-0A4D-BAE4-9C678709EB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9288" y="1759786"/>
                  <a:ext cx="646652" cy="523220"/>
                </a:xfrm>
                <a:prstGeom prst="rect">
                  <a:avLst/>
                </a:prstGeom>
                <a:blipFill>
                  <a:blip r:embed="rId11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09EEF8A9-30D8-EC46-B9F5-8C67EC72D888}"/>
                </a:ext>
              </a:extLst>
            </p:cNvPr>
            <p:cNvSpPr/>
            <p:nvPr/>
          </p:nvSpPr>
          <p:spPr>
            <a:xfrm>
              <a:off x="10343090" y="2981890"/>
              <a:ext cx="279207" cy="1925069"/>
            </a:xfrm>
            <a:prstGeom prst="arc">
              <a:avLst>
                <a:gd name="adj1" fmla="val 7930964"/>
                <a:gd name="adj2" fmla="val 3011669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FA28E03-D55C-A146-8122-F1F03E9253CF}"/>
                </a:ext>
              </a:extLst>
            </p:cNvPr>
            <p:cNvCxnSpPr>
              <a:cxnSpLocks/>
            </p:cNvCxnSpPr>
            <p:nvPr/>
          </p:nvCxnSpPr>
          <p:spPr>
            <a:xfrm>
              <a:off x="10482693" y="2021396"/>
              <a:ext cx="0" cy="9098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4851CE5-4BF2-2840-9EA0-D402A4DDEFE5}"/>
                    </a:ext>
                  </a:extLst>
                </p:cNvPr>
                <p:cNvSpPr txBox="1"/>
                <p:nvPr/>
              </p:nvSpPr>
              <p:spPr>
                <a:xfrm>
                  <a:off x="10372432" y="1798016"/>
                  <a:ext cx="169354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cork</m:t>
                            </m:r>
                          </m:sub>
                        </m:sSub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4851CE5-4BF2-2840-9EA0-D402A4DDEF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72432" y="1798016"/>
                  <a:ext cx="1693541" cy="523220"/>
                </a:xfrm>
                <a:prstGeom prst="rect">
                  <a:avLst/>
                </a:prstGeom>
                <a:blipFill>
                  <a:blip r:embed="rId12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1A01795-6447-014A-A7C4-9C7525B96F75}"/>
                </a:ext>
              </a:extLst>
            </p:cNvPr>
            <p:cNvSpPr/>
            <p:nvPr/>
          </p:nvSpPr>
          <p:spPr>
            <a:xfrm>
              <a:off x="10388115" y="3629023"/>
              <a:ext cx="228600" cy="457200"/>
            </a:xfrm>
            <a:prstGeom prst="rect">
              <a:avLst/>
            </a:prstGeom>
            <a:pattFill prst="dk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95F6003-D7B5-D546-92CD-14C18503DFCD}"/>
                    </a:ext>
                  </a:extLst>
                </p:cNvPr>
                <p:cNvSpPr txBox="1"/>
                <p:nvPr/>
              </p:nvSpPr>
              <p:spPr>
                <a:xfrm>
                  <a:off x="264660" y="5794462"/>
                  <a:ext cx="3979038" cy="58907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95F6003-D7B5-D546-92CD-14C18503DF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660" y="5794462"/>
                  <a:ext cx="3979038" cy="589072"/>
                </a:xfrm>
                <a:prstGeom prst="rect">
                  <a:avLst/>
                </a:prstGeom>
                <a:blipFill>
                  <a:blip r:embed="rId13"/>
                  <a:stretch>
                    <a:fillRect b="-63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90F81D79-7BD9-074E-8448-56EE722696F2}"/>
                    </a:ext>
                  </a:extLst>
                </p:cNvPr>
                <p:cNvSpPr txBox="1"/>
                <p:nvPr/>
              </p:nvSpPr>
              <p:spPr>
                <a:xfrm>
                  <a:off x="8181540" y="5664644"/>
                  <a:ext cx="3979038" cy="58907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90F81D79-7BD9-074E-8448-56EE722696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1540" y="5664644"/>
                  <a:ext cx="3979038" cy="589072"/>
                </a:xfrm>
                <a:prstGeom prst="rect">
                  <a:avLst/>
                </a:prstGeom>
                <a:blipFill>
                  <a:blip r:embed="rId14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3853ABD-2806-B24C-BD6F-3DAD305AE525}"/>
                </a:ext>
              </a:extLst>
            </p:cNvPr>
            <p:cNvCxnSpPr/>
            <p:nvPr/>
          </p:nvCxnSpPr>
          <p:spPr>
            <a:xfrm>
              <a:off x="4310218" y="6253716"/>
              <a:ext cx="387132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CBAF52D-33C7-9E46-8670-1BC7FEF01E4C}"/>
                </a:ext>
              </a:extLst>
            </p:cNvPr>
            <p:cNvSpPr txBox="1"/>
            <p:nvPr/>
          </p:nvSpPr>
          <p:spPr>
            <a:xfrm>
              <a:off x="5410198" y="5794462"/>
              <a:ext cx="10102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Baghdad" pitchFamily="2" charset="-78"/>
                  <a:cs typeface="Baghdad" pitchFamily="2" charset="-78"/>
                </a:rPr>
                <a:t>Same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08058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406336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AB3ADF-DFD2-E04C-8773-8C6AEF0D03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56" r="20990"/>
          <a:stretch/>
        </p:blipFill>
        <p:spPr>
          <a:xfrm>
            <a:off x="1607574" y="756265"/>
            <a:ext cx="3849329" cy="54732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3E5C13-98F2-D44B-93B2-C23564F2DB3B}"/>
                  </a:ext>
                </a:extLst>
              </p:cNvPr>
              <p:cNvSpPr txBox="1"/>
              <p:nvPr/>
            </p:nvSpPr>
            <p:spPr>
              <a:xfrm>
                <a:off x="2462980" y="5232992"/>
                <a:ext cx="2094271" cy="479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59D056"/>
                          </a:solidFill>
                          <a:latin typeface="Cambria Math" panose="02040503050406030204" pitchFamily="18" charset="0"/>
                        </a:rPr>
                        <m:t>𝐋</m:t>
                      </m:r>
                      <m:r>
                        <a:rPr lang="en-US" sz="2400" b="1" i="0" smtClean="0">
                          <a:solidFill>
                            <a:srgbClr val="59D056"/>
                          </a:solidFill>
                          <a:latin typeface="Cambria Math" panose="02040503050406030204" pitchFamily="18" charset="0"/>
                        </a:rPr>
                        <m:t>𝐚𝐦𝐢𝐧𝐚𝐫</m:t>
                      </m:r>
                      <m:r>
                        <a:rPr lang="en-US" sz="2400" b="1" i="0" smtClean="0">
                          <a:solidFill>
                            <a:srgbClr val="59D05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0" smtClean="0">
                          <a:solidFill>
                            <a:srgbClr val="59D056"/>
                          </a:solidFill>
                          <a:latin typeface="Cambria Math" panose="02040503050406030204" pitchFamily="18" charset="0"/>
                        </a:rPr>
                        <m:t>𝐅𝐥𝐨𝐰</m:t>
                      </m:r>
                    </m:oMath>
                  </m:oMathPara>
                </a14:m>
                <a:endParaRPr lang="en-US" sz="2400" b="1" dirty="0">
                  <a:solidFill>
                    <a:srgbClr val="59D056"/>
                  </a:solidFill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3E5C13-98F2-D44B-93B2-C23564F2D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980" y="5232992"/>
                <a:ext cx="2094271" cy="479494"/>
              </a:xfrm>
              <a:prstGeom prst="rect">
                <a:avLst/>
              </a:prstGeom>
              <a:blipFill>
                <a:blip r:embed="rId3"/>
                <a:stretch>
                  <a:fillRect l="-602" r="-3614"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F3F000-D5F7-DE46-A3C5-B72DF16D4396}"/>
                  </a:ext>
                </a:extLst>
              </p:cNvPr>
              <p:cNvSpPr txBox="1"/>
              <p:nvPr/>
            </p:nvSpPr>
            <p:spPr>
              <a:xfrm>
                <a:off x="2480187" y="1067307"/>
                <a:ext cx="2502310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rgbClr val="FF93FF"/>
                          </a:solidFill>
                          <a:latin typeface="Cambria Math" panose="02040503050406030204" pitchFamily="18" charset="0"/>
                        </a:rPr>
                        <m:t>𝐓𝐮𝐫𝐛𝐮𝐥𝐥𝐞𝐧𝐭</m:t>
                      </m:r>
                      <m:r>
                        <a:rPr lang="en-US" sz="2400" b="1" i="0" smtClean="0">
                          <a:solidFill>
                            <a:srgbClr val="FF93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0" smtClean="0">
                          <a:solidFill>
                            <a:srgbClr val="FF93FF"/>
                          </a:solidFill>
                          <a:latin typeface="Cambria Math" panose="02040503050406030204" pitchFamily="18" charset="0"/>
                        </a:rPr>
                        <m:t>𝐅𝐥𝐨𝐰</m:t>
                      </m:r>
                    </m:oMath>
                  </m:oMathPara>
                </a14:m>
                <a:endParaRPr lang="en-US" sz="2400" b="1" dirty="0">
                  <a:solidFill>
                    <a:srgbClr val="FF93FF"/>
                  </a:solidFill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F3F000-D5F7-DE46-A3C5-B72DF16D4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87" y="1067307"/>
                <a:ext cx="2502310" cy="461665"/>
              </a:xfrm>
              <a:prstGeom prst="rect">
                <a:avLst/>
              </a:prstGeom>
              <a:blipFill>
                <a:blip r:embed="rId4"/>
                <a:stretch>
                  <a:fillRect l="-505" r="-1010" b="-194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184E6A34-7D3E-D24B-B41E-22E7135768C6}"/>
              </a:ext>
            </a:extLst>
          </p:cNvPr>
          <p:cNvSpPr/>
          <p:nvPr/>
        </p:nvSpPr>
        <p:spPr>
          <a:xfrm>
            <a:off x="1873045" y="1533832"/>
            <a:ext cx="1858297" cy="1917291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BEF5ED-EB4F-D74D-82C3-931D3FDDF1CC}"/>
              </a:ext>
            </a:extLst>
          </p:cNvPr>
          <p:cNvSpPr/>
          <p:nvPr/>
        </p:nvSpPr>
        <p:spPr>
          <a:xfrm>
            <a:off x="4557251" y="3790335"/>
            <a:ext cx="712839" cy="243922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93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C30075-B6DE-7345-8940-F891AD300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88" y="-353961"/>
            <a:ext cx="7568876" cy="6858000"/>
          </a:xfrm>
          <a:prstGeom prst="rect">
            <a:avLst/>
          </a:prstGeom>
        </p:spPr>
      </p:pic>
      <p:sp>
        <p:nvSpPr>
          <p:cNvPr id="9" name="Arc 8">
            <a:extLst>
              <a:ext uri="{FF2B5EF4-FFF2-40B4-BE49-F238E27FC236}">
                <a16:creationId xmlns:a16="http://schemas.microsoft.com/office/drawing/2014/main" id="{35C18727-66A2-B74F-B4BB-2C130EA2D16A}"/>
              </a:ext>
            </a:extLst>
          </p:cNvPr>
          <p:cNvSpPr/>
          <p:nvPr/>
        </p:nvSpPr>
        <p:spPr>
          <a:xfrm>
            <a:off x="3775588" y="88491"/>
            <a:ext cx="5560142" cy="7366818"/>
          </a:xfrm>
          <a:prstGeom prst="arc">
            <a:avLst>
              <a:gd name="adj1" fmla="val 12079852"/>
              <a:gd name="adj2" fmla="val 16517381"/>
            </a:avLst>
          </a:prstGeom>
          <a:ln w="381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54DF4C4-5355-D04D-93EC-BAA76C6F8F56}"/>
              </a:ext>
            </a:extLst>
          </p:cNvPr>
          <p:cNvSpPr/>
          <p:nvPr/>
        </p:nvSpPr>
        <p:spPr>
          <a:xfrm rot="992004">
            <a:off x="3527921" y="2767892"/>
            <a:ext cx="672310" cy="215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4D549893-E30E-F541-B4FE-0D3F35079E89}"/>
              </a:ext>
            </a:extLst>
          </p:cNvPr>
          <p:cNvSpPr/>
          <p:nvPr/>
        </p:nvSpPr>
        <p:spPr>
          <a:xfrm>
            <a:off x="3481596" y="-161400"/>
            <a:ext cx="5721398" cy="7587210"/>
          </a:xfrm>
          <a:prstGeom prst="arc">
            <a:avLst>
              <a:gd name="adj1" fmla="val 12079852"/>
              <a:gd name="adj2" fmla="val 16659230"/>
            </a:avLst>
          </a:pr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EE87561-5771-6A48-BA39-A3E5BE22F3E6}"/>
              </a:ext>
            </a:extLst>
          </p:cNvPr>
          <p:cNvSpPr/>
          <p:nvPr/>
        </p:nvSpPr>
        <p:spPr>
          <a:xfrm rot="5654781">
            <a:off x="6307992" y="14861"/>
            <a:ext cx="672310" cy="215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D812BA-5F89-8B41-A804-13371F4277A5}"/>
                  </a:ext>
                </a:extLst>
              </p:cNvPr>
              <p:cNvSpPr txBox="1"/>
              <p:nvPr/>
            </p:nvSpPr>
            <p:spPr>
              <a:xfrm>
                <a:off x="2814426" y="3037078"/>
                <a:ext cx="86433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en-US" sz="3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D812BA-5F89-8B41-A804-13371F427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426" y="3037078"/>
                <a:ext cx="864339" cy="646331"/>
              </a:xfrm>
              <a:prstGeom prst="rect">
                <a:avLst/>
              </a:prstGeom>
              <a:blipFill>
                <a:blip r:embed="rId3"/>
                <a:stretch>
                  <a:fillRect l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AD1B3F8-A1D7-0047-B0FF-9D0E28095CB5}"/>
                  </a:ext>
                </a:extLst>
              </p:cNvPr>
              <p:cNvSpPr txBox="1"/>
              <p:nvPr/>
            </p:nvSpPr>
            <p:spPr>
              <a:xfrm rot="19370414">
                <a:off x="3893608" y="-143726"/>
                <a:ext cx="134203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𝑨𝒗</m:t>
                      </m:r>
                      <m:r>
                        <a:rPr lang="en-US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3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AD1B3F8-A1D7-0047-B0FF-9D0E28095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370414">
                <a:off x="3893608" y="-143726"/>
                <a:ext cx="1342034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c 14">
            <a:extLst>
              <a:ext uri="{FF2B5EF4-FFF2-40B4-BE49-F238E27FC236}">
                <a16:creationId xmlns:a16="http://schemas.microsoft.com/office/drawing/2014/main" id="{14494F51-3EA5-CA44-B097-E883550908AA}"/>
              </a:ext>
            </a:extLst>
          </p:cNvPr>
          <p:cNvSpPr/>
          <p:nvPr/>
        </p:nvSpPr>
        <p:spPr>
          <a:xfrm>
            <a:off x="3986981" y="270387"/>
            <a:ext cx="5560142" cy="7366818"/>
          </a:xfrm>
          <a:prstGeom prst="arc">
            <a:avLst>
              <a:gd name="adj1" fmla="val 12079852"/>
              <a:gd name="adj2" fmla="val 16271074"/>
            </a:avLst>
          </a:prstGeom>
          <a:noFill/>
          <a:ln w="381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57659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0">
            <a:extLst>
              <a:ext uri="{FF2B5EF4-FFF2-40B4-BE49-F238E27FC236}">
                <a16:creationId xmlns:a16="http://schemas.microsoft.com/office/drawing/2014/main" id="{7360B45C-0712-B448-9DF1-58025E7053E6}"/>
              </a:ext>
            </a:extLst>
          </p:cNvPr>
          <p:cNvSpPr>
            <a:spLocks noChangeArrowheads="1"/>
          </p:cNvSpPr>
          <p:nvPr/>
        </p:nvSpPr>
        <p:spPr bwMode="auto">
          <a:xfrm rot="5400000" flipH="1">
            <a:off x="7403769" y="-594790"/>
            <a:ext cx="603101" cy="4035527"/>
          </a:xfrm>
          <a:prstGeom prst="can">
            <a:avLst>
              <a:gd name="adj" fmla="val 47718"/>
            </a:avLst>
          </a:prstGeom>
          <a:solidFill>
            <a:srgbClr val="99CC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3" name="Arc 16">
            <a:extLst>
              <a:ext uri="{FF2B5EF4-FFF2-40B4-BE49-F238E27FC236}">
                <a16:creationId xmlns:a16="http://schemas.microsoft.com/office/drawing/2014/main" id="{AEB2979C-C0E2-D445-B7BA-5F72A15A94A5}"/>
              </a:ext>
            </a:extLst>
          </p:cNvPr>
          <p:cNvSpPr>
            <a:spLocks/>
          </p:cNvSpPr>
          <p:nvPr/>
        </p:nvSpPr>
        <p:spPr bwMode="auto">
          <a:xfrm>
            <a:off x="3869606" y="2777163"/>
            <a:ext cx="1100598" cy="603101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99CC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4" name="Line 17">
            <a:extLst>
              <a:ext uri="{FF2B5EF4-FFF2-40B4-BE49-F238E27FC236}">
                <a16:creationId xmlns:a16="http://schemas.microsoft.com/office/drawing/2014/main" id="{FCF078B5-A790-B944-994D-B1152D07B95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02142" y="2777163"/>
            <a:ext cx="1467464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5" name="Arc 18">
            <a:extLst>
              <a:ext uri="{FF2B5EF4-FFF2-40B4-BE49-F238E27FC236}">
                <a16:creationId xmlns:a16="http://schemas.microsoft.com/office/drawing/2014/main" id="{866A6A39-636E-644F-B79D-2FCCE971E2EA}"/>
              </a:ext>
            </a:extLst>
          </p:cNvPr>
          <p:cNvSpPr>
            <a:spLocks/>
          </p:cNvSpPr>
          <p:nvPr/>
        </p:nvSpPr>
        <p:spPr bwMode="auto">
          <a:xfrm flipV="1">
            <a:off x="3869606" y="4383199"/>
            <a:ext cx="1100598" cy="603101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99CC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6" name="Line 19">
            <a:extLst>
              <a:ext uri="{FF2B5EF4-FFF2-40B4-BE49-F238E27FC236}">
                <a16:creationId xmlns:a16="http://schemas.microsoft.com/office/drawing/2014/main" id="{8B18C42D-1956-2D4C-915C-7842B7B4F61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02142" y="4999702"/>
            <a:ext cx="1467464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7" name="AutoShape 20">
            <a:extLst>
              <a:ext uri="{FF2B5EF4-FFF2-40B4-BE49-F238E27FC236}">
                <a16:creationId xmlns:a16="http://schemas.microsoft.com/office/drawing/2014/main" id="{CB682949-0811-F846-957E-005DD17F6B43}"/>
              </a:ext>
            </a:extLst>
          </p:cNvPr>
          <p:cNvSpPr>
            <a:spLocks noChangeArrowheads="1"/>
          </p:cNvSpPr>
          <p:nvPr/>
        </p:nvSpPr>
        <p:spPr bwMode="auto">
          <a:xfrm rot="16200000" flipH="1">
            <a:off x="2142009" y="2887369"/>
            <a:ext cx="2171163" cy="2017764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8" name="Rectangle 21">
            <a:extLst>
              <a:ext uri="{FF2B5EF4-FFF2-40B4-BE49-F238E27FC236}">
                <a16:creationId xmlns:a16="http://schemas.microsoft.com/office/drawing/2014/main" id="{4A911109-5680-CE44-A2B0-B26E2C8F7BA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212014" y="3375797"/>
            <a:ext cx="1834331" cy="1005168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9" name="Arc 22">
            <a:extLst>
              <a:ext uri="{FF2B5EF4-FFF2-40B4-BE49-F238E27FC236}">
                <a16:creationId xmlns:a16="http://schemas.microsoft.com/office/drawing/2014/main" id="{F3B4F72A-D437-2041-8CD9-AC7EC5BF9794}"/>
              </a:ext>
            </a:extLst>
          </p:cNvPr>
          <p:cNvSpPr>
            <a:spLocks/>
          </p:cNvSpPr>
          <p:nvPr/>
        </p:nvSpPr>
        <p:spPr bwMode="auto">
          <a:xfrm flipH="1" flipV="1">
            <a:off x="4970204" y="3375797"/>
            <a:ext cx="1467464" cy="201034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10" name="Arc 23">
            <a:extLst>
              <a:ext uri="{FF2B5EF4-FFF2-40B4-BE49-F238E27FC236}">
                <a16:creationId xmlns:a16="http://schemas.microsoft.com/office/drawing/2014/main" id="{FD607A46-960C-9648-B686-30A4B7CE7D8A}"/>
              </a:ext>
            </a:extLst>
          </p:cNvPr>
          <p:cNvSpPr>
            <a:spLocks/>
          </p:cNvSpPr>
          <p:nvPr/>
        </p:nvSpPr>
        <p:spPr bwMode="auto">
          <a:xfrm flipH="1">
            <a:off x="4970204" y="4191100"/>
            <a:ext cx="1467464" cy="201034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11" name="Line 24">
            <a:extLst>
              <a:ext uri="{FF2B5EF4-FFF2-40B4-BE49-F238E27FC236}">
                <a16:creationId xmlns:a16="http://schemas.microsoft.com/office/drawing/2014/main" id="{C27D574F-D3DA-1A4B-911F-210D9998BF32}"/>
              </a:ext>
            </a:extLst>
          </p:cNvPr>
          <p:cNvSpPr>
            <a:spLocks noChangeShapeType="1"/>
          </p:cNvSpPr>
          <p:nvPr/>
        </p:nvSpPr>
        <p:spPr bwMode="auto">
          <a:xfrm>
            <a:off x="5884776" y="1095513"/>
            <a:ext cx="3668661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12" name="Line 25">
            <a:extLst>
              <a:ext uri="{FF2B5EF4-FFF2-40B4-BE49-F238E27FC236}">
                <a16:creationId xmlns:a16="http://schemas.microsoft.com/office/drawing/2014/main" id="{3CB9C677-58CD-1040-A604-95CA237A58D8}"/>
              </a:ext>
            </a:extLst>
          </p:cNvPr>
          <p:cNvSpPr>
            <a:spLocks noChangeShapeType="1"/>
          </p:cNvSpPr>
          <p:nvPr/>
        </p:nvSpPr>
        <p:spPr bwMode="auto">
          <a:xfrm>
            <a:off x="5884776" y="1712016"/>
            <a:ext cx="3668661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14" name="Oval 27">
            <a:extLst>
              <a:ext uri="{FF2B5EF4-FFF2-40B4-BE49-F238E27FC236}">
                <a16:creationId xmlns:a16="http://schemas.microsoft.com/office/drawing/2014/main" id="{9BC3018E-7D32-3C49-BB36-70AF378DDF6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279853" y="2772696"/>
            <a:ext cx="366866" cy="221137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15" name="Line 28">
            <a:extLst>
              <a:ext uri="{FF2B5EF4-FFF2-40B4-BE49-F238E27FC236}">
                <a16:creationId xmlns:a16="http://schemas.microsoft.com/office/drawing/2014/main" id="{D82DD435-B9E3-B244-86D3-17AC153AE67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60106" y="1422973"/>
            <a:ext cx="733732" cy="0"/>
          </a:xfrm>
          <a:prstGeom prst="line">
            <a:avLst/>
          </a:prstGeom>
          <a:noFill/>
          <a:ln w="34925">
            <a:solidFill>
              <a:srgbClr val="000000"/>
            </a:solidFill>
            <a:round/>
            <a:headEnd type="triangle" w="lg" len="lg"/>
            <a:tailEnd type="non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056BC3-9C1F-564C-84B7-32C8D55F5C57}"/>
                  </a:ext>
                </a:extLst>
              </p:cNvPr>
              <p:cNvSpPr txBox="1"/>
              <p:nvPr/>
            </p:nvSpPr>
            <p:spPr>
              <a:xfrm>
                <a:off x="960541" y="3413882"/>
                <a:ext cx="74007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056BC3-9C1F-564C-84B7-32C8D55F5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41" y="3413882"/>
                <a:ext cx="740074" cy="646331"/>
              </a:xfrm>
              <a:prstGeom prst="rect">
                <a:avLst/>
              </a:prstGeom>
              <a:blipFill>
                <a:blip r:embed="rId2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68458E-1149-684D-99F4-7D14AC347CB2}"/>
                  </a:ext>
                </a:extLst>
              </p:cNvPr>
              <p:cNvSpPr txBox="1"/>
              <p:nvPr/>
            </p:nvSpPr>
            <p:spPr>
              <a:xfrm>
                <a:off x="5884776" y="1110254"/>
                <a:ext cx="95192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68458E-1149-684D-99F4-7D14AC347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776" y="1110254"/>
                <a:ext cx="951927" cy="646331"/>
              </a:xfrm>
              <a:prstGeom prst="rect">
                <a:avLst/>
              </a:prstGeom>
              <a:blipFill>
                <a:blip r:embed="rId3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0EF58B3-8F10-6847-8F45-B6CFC2B1B051}"/>
                  </a:ext>
                </a:extLst>
              </p:cNvPr>
              <p:cNvSpPr txBox="1"/>
              <p:nvPr/>
            </p:nvSpPr>
            <p:spPr>
              <a:xfrm>
                <a:off x="8645936" y="1106683"/>
                <a:ext cx="11513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0EF58B3-8F10-6847-8F45-B6CFC2B1B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5936" y="1106683"/>
                <a:ext cx="1151341" cy="646331"/>
              </a:xfrm>
              <a:prstGeom prst="rect">
                <a:avLst/>
              </a:prstGeom>
              <a:blipFill>
                <a:blip r:embed="rId4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530EB8A-9D57-9940-AB52-72339F000623}"/>
                  </a:ext>
                </a:extLst>
              </p:cNvPr>
              <p:cNvSpPr txBox="1"/>
              <p:nvPr/>
            </p:nvSpPr>
            <p:spPr>
              <a:xfrm>
                <a:off x="10200433" y="3737047"/>
                <a:ext cx="75078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530EB8A-9D57-9940-AB52-72339F000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0433" y="3737047"/>
                <a:ext cx="750783" cy="646331"/>
              </a:xfrm>
              <a:prstGeom prst="rect">
                <a:avLst/>
              </a:prstGeom>
              <a:blipFill>
                <a:blip r:embed="rId5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E9762E-13B4-324B-9412-7EAB825FC055}"/>
                  </a:ext>
                </a:extLst>
              </p:cNvPr>
              <p:cNvSpPr txBox="1"/>
              <p:nvPr/>
            </p:nvSpPr>
            <p:spPr>
              <a:xfrm>
                <a:off x="1977281" y="4981833"/>
                <a:ext cx="56457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3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E9762E-13B4-324B-9412-7EAB825FC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281" y="4981833"/>
                <a:ext cx="564577" cy="646331"/>
              </a:xfrm>
              <a:prstGeom prst="rect">
                <a:avLst/>
              </a:prstGeom>
              <a:blipFill>
                <a:blip r:embed="rId6"/>
                <a:stretch>
                  <a:fillRect l="-2273" r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1FE1693-3690-2E42-BF9D-7E9CB35B389B}"/>
                  </a:ext>
                </a:extLst>
              </p:cNvPr>
              <p:cNvSpPr txBox="1"/>
              <p:nvPr/>
            </p:nvSpPr>
            <p:spPr>
              <a:xfrm>
                <a:off x="9473828" y="4188913"/>
                <a:ext cx="56457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3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1FE1693-3690-2E42-BF9D-7E9CB35B3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828" y="4188913"/>
                <a:ext cx="564577" cy="646331"/>
              </a:xfrm>
              <a:prstGeom prst="rect">
                <a:avLst/>
              </a:prstGeom>
              <a:blipFill>
                <a:blip r:embed="rId7"/>
                <a:stretch>
                  <a:fillRect l="-2222" r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utoShape 10">
            <a:extLst>
              <a:ext uri="{FF2B5EF4-FFF2-40B4-BE49-F238E27FC236}">
                <a16:creationId xmlns:a16="http://schemas.microsoft.com/office/drawing/2014/main" id="{327E095F-2FFC-EB46-8476-8FC459988D51}"/>
              </a:ext>
            </a:extLst>
          </p:cNvPr>
          <p:cNvSpPr>
            <a:spLocks noChangeArrowheads="1"/>
          </p:cNvSpPr>
          <p:nvPr/>
        </p:nvSpPr>
        <p:spPr bwMode="auto">
          <a:xfrm rot="5400000" flipH="1">
            <a:off x="7403768" y="1022620"/>
            <a:ext cx="603101" cy="822960"/>
          </a:xfrm>
          <a:prstGeom prst="can">
            <a:avLst>
              <a:gd name="adj" fmla="val 32967"/>
            </a:avLst>
          </a:prstGeom>
          <a:solidFill>
            <a:schemeClr val="bg2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25" name="Line 28">
            <a:extLst>
              <a:ext uri="{FF2B5EF4-FFF2-40B4-BE49-F238E27FC236}">
                <a16:creationId xmlns:a16="http://schemas.microsoft.com/office/drawing/2014/main" id="{269CA36E-2F60-2B48-BC63-FA82C491256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78532" y="1434100"/>
            <a:ext cx="733732" cy="0"/>
          </a:xfrm>
          <a:prstGeom prst="line">
            <a:avLst/>
          </a:prstGeom>
          <a:noFill/>
          <a:ln w="34925">
            <a:solidFill>
              <a:srgbClr val="000000"/>
            </a:solidFill>
            <a:round/>
            <a:headEnd type="triangle" w="lg" len="lg"/>
            <a:tailEnd type="non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116252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0">
            <a:extLst>
              <a:ext uri="{FF2B5EF4-FFF2-40B4-BE49-F238E27FC236}">
                <a16:creationId xmlns:a16="http://schemas.microsoft.com/office/drawing/2014/main" id="{79F0BB1D-A204-FE41-A7A9-5E417185AC41}"/>
              </a:ext>
            </a:extLst>
          </p:cNvPr>
          <p:cNvSpPr>
            <a:spLocks noChangeArrowheads="1"/>
          </p:cNvSpPr>
          <p:nvPr/>
        </p:nvSpPr>
        <p:spPr bwMode="auto">
          <a:xfrm rot="5400000" flipH="1">
            <a:off x="7542438" y="1867319"/>
            <a:ext cx="603101" cy="4035527"/>
          </a:xfrm>
          <a:prstGeom prst="can">
            <a:avLst>
              <a:gd name="adj" fmla="val 47718"/>
            </a:avLst>
          </a:prstGeom>
          <a:solidFill>
            <a:srgbClr val="99CC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4" name="Text Box 11">
            <a:extLst>
              <a:ext uri="{FF2B5EF4-FFF2-40B4-BE49-F238E27FC236}">
                <a16:creationId xmlns:a16="http://schemas.microsoft.com/office/drawing/2014/main" id="{05B5D026-71AC-3F45-8801-8705A1132860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9187561" y="755832"/>
            <a:ext cx="1834331" cy="691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A</a:t>
            </a:r>
            <a:r>
              <a:rPr kumimoji="0" lang="en-US" sz="1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</a:t>
            </a: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" name="Line 12">
            <a:extLst>
              <a:ext uri="{FF2B5EF4-FFF2-40B4-BE49-F238E27FC236}">
                <a16:creationId xmlns:a16="http://schemas.microsoft.com/office/drawing/2014/main" id="{FE938D27-E707-5C45-89A3-66F0B456614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453829" y="1649613"/>
            <a:ext cx="146746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AB906066-587D-514B-AB44-DB60AB821BC0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061419" y="494697"/>
            <a:ext cx="1467464" cy="603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A</a:t>
            </a:r>
            <a:r>
              <a:rPr kumimoji="0" lang="en-US" sz="1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2</a:t>
            </a: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Text Box 15">
            <a:extLst>
              <a:ext uri="{FF2B5EF4-FFF2-40B4-BE49-F238E27FC236}">
                <a16:creationId xmlns:a16="http://schemas.microsoft.com/office/drawing/2014/main" id="{A72B92EC-D806-8249-952A-3A8E0E567DA1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8257494" y="1373995"/>
            <a:ext cx="1100598" cy="603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v</a:t>
            </a:r>
            <a:r>
              <a:rPr kumimoji="0" lang="en-US" sz="1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</a:t>
            </a: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Arc 16">
            <a:extLst>
              <a:ext uri="{FF2B5EF4-FFF2-40B4-BE49-F238E27FC236}">
                <a16:creationId xmlns:a16="http://schemas.microsoft.com/office/drawing/2014/main" id="{B5373D03-0E3E-8743-B54D-19E563424B8A}"/>
              </a:ext>
            </a:extLst>
          </p:cNvPr>
          <p:cNvSpPr>
            <a:spLocks/>
          </p:cNvSpPr>
          <p:nvPr/>
        </p:nvSpPr>
        <p:spPr bwMode="auto">
          <a:xfrm>
            <a:off x="3869606" y="2777163"/>
            <a:ext cx="1100598" cy="603101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99CC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10" name="Line 17">
            <a:extLst>
              <a:ext uri="{FF2B5EF4-FFF2-40B4-BE49-F238E27FC236}">
                <a16:creationId xmlns:a16="http://schemas.microsoft.com/office/drawing/2014/main" id="{42E89163-BCB1-454F-AFE5-BD39F519F1A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02142" y="2777163"/>
            <a:ext cx="1467464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11" name="Arc 18">
            <a:extLst>
              <a:ext uri="{FF2B5EF4-FFF2-40B4-BE49-F238E27FC236}">
                <a16:creationId xmlns:a16="http://schemas.microsoft.com/office/drawing/2014/main" id="{BA780A2F-C280-CB49-96FB-5D346431DE6B}"/>
              </a:ext>
            </a:extLst>
          </p:cNvPr>
          <p:cNvSpPr>
            <a:spLocks/>
          </p:cNvSpPr>
          <p:nvPr/>
        </p:nvSpPr>
        <p:spPr bwMode="auto">
          <a:xfrm flipV="1">
            <a:off x="3869606" y="4383199"/>
            <a:ext cx="1100598" cy="603101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99CC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12" name="Line 19">
            <a:extLst>
              <a:ext uri="{FF2B5EF4-FFF2-40B4-BE49-F238E27FC236}">
                <a16:creationId xmlns:a16="http://schemas.microsoft.com/office/drawing/2014/main" id="{73D396B0-3CE1-BE42-ADB2-15A9B1C73E8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02142" y="4999702"/>
            <a:ext cx="1467464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13" name="AutoShape 20">
            <a:extLst>
              <a:ext uri="{FF2B5EF4-FFF2-40B4-BE49-F238E27FC236}">
                <a16:creationId xmlns:a16="http://schemas.microsoft.com/office/drawing/2014/main" id="{9E627EEF-CA25-D449-89CD-9D75811692E7}"/>
              </a:ext>
            </a:extLst>
          </p:cNvPr>
          <p:cNvSpPr>
            <a:spLocks noChangeArrowheads="1"/>
          </p:cNvSpPr>
          <p:nvPr/>
        </p:nvSpPr>
        <p:spPr bwMode="auto">
          <a:xfrm rot="16200000" flipH="1">
            <a:off x="2142009" y="2887369"/>
            <a:ext cx="2171163" cy="2017764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14" name="Rectangle 21">
            <a:extLst>
              <a:ext uri="{FF2B5EF4-FFF2-40B4-BE49-F238E27FC236}">
                <a16:creationId xmlns:a16="http://schemas.microsoft.com/office/drawing/2014/main" id="{8C65F51D-F483-E641-AFE2-F36C3A82747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212014" y="3375797"/>
            <a:ext cx="1834331" cy="1005168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15" name="Arc 22">
            <a:extLst>
              <a:ext uri="{FF2B5EF4-FFF2-40B4-BE49-F238E27FC236}">
                <a16:creationId xmlns:a16="http://schemas.microsoft.com/office/drawing/2014/main" id="{882B183B-646A-EF4D-BE7A-51ED968D196E}"/>
              </a:ext>
            </a:extLst>
          </p:cNvPr>
          <p:cNvSpPr>
            <a:spLocks/>
          </p:cNvSpPr>
          <p:nvPr/>
        </p:nvSpPr>
        <p:spPr bwMode="auto">
          <a:xfrm flipH="1" flipV="1">
            <a:off x="4970204" y="3375797"/>
            <a:ext cx="1467464" cy="201034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16" name="Arc 23">
            <a:extLst>
              <a:ext uri="{FF2B5EF4-FFF2-40B4-BE49-F238E27FC236}">
                <a16:creationId xmlns:a16="http://schemas.microsoft.com/office/drawing/2014/main" id="{A7C2213A-1356-394D-8E16-3B820318012C}"/>
              </a:ext>
            </a:extLst>
          </p:cNvPr>
          <p:cNvSpPr>
            <a:spLocks/>
          </p:cNvSpPr>
          <p:nvPr/>
        </p:nvSpPr>
        <p:spPr bwMode="auto">
          <a:xfrm flipH="1">
            <a:off x="4970204" y="4191100"/>
            <a:ext cx="1467464" cy="201034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17" name="Line 24">
            <a:extLst>
              <a:ext uri="{FF2B5EF4-FFF2-40B4-BE49-F238E27FC236}">
                <a16:creationId xmlns:a16="http://schemas.microsoft.com/office/drawing/2014/main" id="{0A42A8A3-4ED7-6843-B323-692D99528B43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7669" y="3583532"/>
            <a:ext cx="3668661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18" name="Line 25">
            <a:extLst>
              <a:ext uri="{FF2B5EF4-FFF2-40B4-BE49-F238E27FC236}">
                <a16:creationId xmlns:a16="http://schemas.microsoft.com/office/drawing/2014/main" id="{3D0BD9B0-EDB5-334B-B4FC-7E45B45C3EE7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7669" y="4200035"/>
            <a:ext cx="3668661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19" name="Oval 26">
            <a:extLst>
              <a:ext uri="{FF2B5EF4-FFF2-40B4-BE49-F238E27FC236}">
                <a16:creationId xmlns:a16="http://schemas.microsoft.com/office/drawing/2014/main" id="{8534C10C-C67A-454F-AF96-52FE81B5DD4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9674941" y="3610336"/>
            <a:ext cx="162353" cy="5628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20" name="Oval 27">
            <a:extLst>
              <a:ext uri="{FF2B5EF4-FFF2-40B4-BE49-F238E27FC236}">
                <a16:creationId xmlns:a16="http://schemas.microsoft.com/office/drawing/2014/main" id="{D8657AB8-CFFF-174D-B646-9A44F7D7AD6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279853" y="2772696"/>
            <a:ext cx="366866" cy="221137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21" name="Line 28">
            <a:extLst>
              <a:ext uri="{FF2B5EF4-FFF2-40B4-BE49-F238E27FC236}">
                <a16:creationId xmlns:a16="http://schemas.microsoft.com/office/drawing/2014/main" id="{234CF1AB-E791-914F-801C-D57712AAE5E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60126" y="3794617"/>
            <a:ext cx="73373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triangle" w="lg" len="lg"/>
            <a:tailEnd type="non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E770AE9-5580-9C4D-9413-E06E8A9C121F}"/>
                  </a:ext>
                </a:extLst>
              </p:cNvPr>
              <p:cNvSpPr txBox="1"/>
              <p:nvPr/>
            </p:nvSpPr>
            <p:spPr>
              <a:xfrm>
                <a:off x="960541" y="3413882"/>
                <a:ext cx="74007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E770AE9-5580-9C4D-9413-E06E8A9C1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41" y="3413882"/>
                <a:ext cx="740074" cy="646331"/>
              </a:xfrm>
              <a:prstGeom prst="rect">
                <a:avLst/>
              </a:prstGeom>
              <a:blipFill>
                <a:blip r:embed="rId2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AD1254-A260-9D42-B676-AAF757A97D89}"/>
                  </a:ext>
                </a:extLst>
              </p:cNvPr>
              <p:cNvSpPr txBox="1"/>
              <p:nvPr/>
            </p:nvSpPr>
            <p:spPr>
              <a:xfrm>
                <a:off x="1585030" y="2598743"/>
                <a:ext cx="7846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AD1254-A260-9D42-B676-AAF757A97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030" y="2598743"/>
                <a:ext cx="784637" cy="646331"/>
              </a:xfrm>
              <a:prstGeom prst="rect">
                <a:avLst/>
              </a:prstGeom>
              <a:blipFill>
                <a:blip r:embed="rId3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2AE303E-3175-D246-9B19-409F21C8D0E9}"/>
                  </a:ext>
                </a:extLst>
              </p:cNvPr>
              <p:cNvSpPr txBox="1"/>
              <p:nvPr/>
            </p:nvSpPr>
            <p:spPr>
              <a:xfrm>
                <a:off x="9513200" y="2829983"/>
                <a:ext cx="81618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2AE303E-3175-D246-9B19-409F21C8D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3200" y="2829983"/>
                <a:ext cx="816184" cy="646331"/>
              </a:xfrm>
              <a:prstGeom prst="rect">
                <a:avLst/>
              </a:prstGeom>
              <a:blipFill>
                <a:blip r:embed="rId4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52359ED-26A1-4142-9D48-BC58DE577051}"/>
                  </a:ext>
                </a:extLst>
              </p:cNvPr>
              <p:cNvSpPr txBox="1"/>
              <p:nvPr/>
            </p:nvSpPr>
            <p:spPr>
              <a:xfrm>
                <a:off x="10200433" y="3737047"/>
                <a:ext cx="75078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52359ED-26A1-4142-9D48-BC58DE577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0433" y="3737047"/>
                <a:ext cx="750783" cy="646331"/>
              </a:xfrm>
              <a:prstGeom prst="rect">
                <a:avLst/>
              </a:prstGeom>
              <a:blipFill>
                <a:blip r:embed="rId5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Line 28">
            <a:extLst>
              <a:ext uri="{FF2B5EF4-FFF2-40B4-BE49-F238E27FC236}">
                <a16:creationId xmlns:a16="http://schemas.microsoft.com/office/drawing/2014/main" id="{01306CFA-821A-644B-BA3A-C2DAC68C0B4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769044" y="3891783"/>
            <a:ext cx="128016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triangle" w="lg" len="lg"/>
            <a:tailEnd type="non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307B7E-2C0A-DD41-A00F-8B719FD592FE}"/>
                  </a:ext>
                </a:extLst>
              </p:cNvPr>
              <p:cNvSpPr txBox="1"/>
              <p:nvPr/>
            </p:nvSpPr>
            <p:spPr>
              <a:xfrm>
                <a:off x="1977281" y="4981833"/>
                <a:ext cx="56457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3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307B7E-2C0A-DD41-A00F-8B719FD59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281" y="4981833"/>
                <a:ext cx="564577" cy="646331"/>
              </a:xfrm>
              <a:prstGeom prst="rect">
                <a:avLst/>
              </a:prstGeom>
              <a:blipFill>
                <a:blip r:embed="rId6"/>
                <a:stretch>
                  <a:fillRect l="-2273" r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36FF9E2-168F-ED47-AF36-70A7F9F3094C}"/>
                  </a:ext>
                </a:extLst>
              </p:cNvPr>
              <p:cNvSpPr txBox="1"/>
              <p:nvPr/>
            </p:nvSpPr>
            <p:spPr>
              <a:xfrm>
                <a:off x="9473828" y="4188913"/>
                <a:ext cx="56457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3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36FF9E2-168F-ED47-AF36-70A7F9F30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828" y="4188913"/>
                <a:ext cx="564577" cy="646331"/>
              </a:xfrm>
              <a:prstGeom prst="rect">
                <a:avLst/>
              </a:prstGeom>
              <a:blipFill>
                <a:blip r:embed="rId7"/>
                <a:stretch>
                  <a:fillRect l="-2222" r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8195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7C052E-A58C-8F40-8FD7-3C863CB61CCE}"/>
              </a:ext>
            </a:extLst>
          </p:cNvPr>
          <p:cNvSpPr/>
          <p:nvPr/>
        </p:nvSpPr>
        <p:spPr>
          <a:xfrm>
            <a:off x="4297680" y="2014832"/>
            <a:ext cx="5218386" cy="22071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320FDA8-6CDC-494B-8608-3F46D2EA4B67}"/>
              </a:ext>
            </a:extLst>
          </p:cNvPr>
          <p:cNvSpPr/>
          <p:nvPr/>
        </p:nvSpPr>
        <p:spPr>
          <a:xfrm>
            <a:off x="3673366" y="1805151"/>
            <a:ext cx="640080" cy="64008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B2A398-42FE-5342-8488-D19F48ADFB6E}"/>
              </a:ext>
            </a:extLst>
          </p:cNvPr>
          <p:cNvSpPr/>
          <p:nvPr/>
        </p:nvSpPr>
        <p:spPr>
          <a:xfrm>
            <a:off x="4313446" y="4405935"/>
            <a:ext cx="5218386" cy="22071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B8FA7F-ECBE-CF4B-9D8B-9C616935BFC4}"/>
              </a:ext>
            </a:extLst>
          </p:cNvPr>
          <p:cNvSpPr/>
          <p:nvPr/>
        </p:nvSpPr>
        <p:spPr>
          <a:xfrm>
            <a:off x="3689132" y="4196254"/>
            <a:ext cx="640080" cy="64008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7E3547-97BC-5342-8DA3-DCCB0D62B4DE}"/>
              </a:ext>
            </a:extLst>
          </p:cNvPr>
          <p:cNvCxnSpPr>
            <a:stCxn id="5" idx="0"/>
            <a:endCxn id="5" idx="4"/>
          </p:cNvCxnSpPr>
          <p:nvPr/>
        </p:nvCxnSpPr>
        <p:spPr>
          <a:xfrm>
            <a:off x="4009172" y="4196254"/>
            <a:ext cx="0" cy="6400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E2BDFE-CC84-C541-95E5-26D37C64C86D}"/>
              </a:ext>
            </a:extLst>
          </p:cNvPr>
          <p:cNvCxnSpPr>
            <a:stCxn id="5" idx="2"/>
            <a:endCxn id="4" idx="3"/>
          </p:cNvCxnSpPr>
          <p:nvPr/>
        </p:nvCxnSpPr>
        <p:spPr>
          <a:xfrm>
            <a:off x="3689132" y="4516294"/>
            <a:ext cx="63093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1AAAF77-104F-314D-B094-3FB55A553A47}"/>
                  </a:ext>
                </a:extLst>
              </p:cNvPr>
              <p:cNvSpPr/>
              <p:nvPr/>
            </p:nvSpPr>
            <p:spPr>
              <a:xfrm>
                <a:off x="10064488" y="4196254"/>
                <a:ext cx="50808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1AAAF77-104F-314D-B094-3FB55A553A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4488" y="4196254"/>
                <a:ext cx="508088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E8DFF045-C888-CD4F-BA94-85CDDEA46031}"/>
              </a:ext>
            </a:extLst>
          </p:cNvPr>
          <p:cNvSpPr/>
          <p:nvPr/>
        </p:nvSpPr>
        <p:spPr>
          <a:xfrm>
            <a:off x="7267903" y="4405935"/>
            <a:ext cx="173421" cy="2207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860F124-1F52-4943-A9DB-183205905C4B}"/>
                  </a:ext>
                </a:extLst>
              </p:cNvPr>
              <p:cNvSpPr/>
              <p:nvPr/>
            </p:nvSpPr>
            <p:spPr>
              <a:xfrm>
                <a:off x="7058112" y="3854331"/>
                <a:ext cx="766424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860F124-1F52-4943-A9DB-183205905C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112" y="3854331"/>
                <a:ext cx="766424" cy="584775"/>
              </a:xfrm>
              <a:prstGeom prst="rect">
                <a:avLst/>
              </a:prstGeom>
              <a:blipFill>
                <a:blip r:embed="rId3"/>
                <a:stretch>
                  <a:fillRect l="-6557" r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C2F2983-7D1C-A14E-8A9D-317A97BBC910}"/>
                  </a:ext>
                </a:extLst>
              </p:cNvPr>
              <p:cNvSpPr/>
              <p:nvPr/>
            </p:nvSpPr>
            <p:spPr>
              <a:xfrm>
                <a:off x="3677866" y="3628065"/>
                <a:ext cx="62927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C2F2983-7D1C-A14E-8A9D-317A97BBC9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866" y="3628065"/>
                <a:ext cx="629275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8D0F6C5-0AD5-D047-918B-E5600121A263}"/>
                  </a:ext>
                </a:extLst>
              </p:cNvPr>
              <p:cNvSpPr/>
              <p:nvPr/>
            </p:nvSpPr>
            <p:spPr>
              <a:xfrm>
                <a:off x="3755128" y="4756853"/>
                <a:ext cx="56496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8D0F6C5-0AD5-D047-918B-E5600121A2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128" y="4756853"/>
                <a:ext cx="56496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BD2909D-8BCD-7541-8F97-1FDEFCFAA765}"/>
                  </a:ext>
                </a:extLst>
              </p:cNvPr>
              <p:cNvSpPr/>
              <p:nvPr/>
            </p:nvSpPr>
            <p:spPr>
              <a:xfrm>
                <a:off x="6985421" y="4593481"/>
                <a:ext cx="50808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BD2909D-8BCD-7541-8F97-1FDEFCFAA7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421" y="4593481"/>
                <a:ext cx="50808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0A6E486-B134-9C49-9671-806BE7E25EE5}"/>
                  </a:ext>
                </a:extLst>
              </p:cNvPr>
              <p:cNvSpPr/>
              <p:nvPr/>
            </p:nvSpPr>
            <p:spPr>
              <a:xfrm>
                <a:off x="7852227" y="4930106"/>
                <a:ext cx="214626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0A6E486-B134-9C49-9671-806BE7E25E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2227" y="4930106"/>
                <a:ext cx="2146265" cy="584775"/>
              </a:xfrm>
              <a:prstGeom prst="rect">
                <a:avLst/>
              </a:prstGeom>
              <a:blipFill>
                <a:blip r:embed="rId7"/>
                <a:stretch>
                  <a:fillRect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279939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E1369EC-671F-CB44-B3BD-AB49AC9CFD81}"/>
              </a:ext>
            </a:extLst>
          </p:cNvPr>
          <p:cNvSpPr/>
          <p:nvPr/>
        </p:nvSpPr>
        <p:spPr>
          <a:xfrm>
            <a:off x="5962957" y="798716"/>
            <a:ext cx="4114800" cy="41148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0113132-A623-FD4F-B2C9-38745803AB44}"/>
              </a:ext>
            </a:extLst>
          </p:cNvPr>
          <p:cNvSpPr>
            <a:spLocks noChangeAspect="1"/>
          </p:cNvSpPr>
          <p:nvPr/>
        </p:nvSpPr>
        <p:spPr>
          <a:xfrm>
            <a:off x="6648757" y="1484516"/>
            <a:ext cx="2743200" cy="27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198D27B-3F9F-1D41-92E7-527E9EF43462}"/>
              </a:ext>
            </a:extLst>
          </p:cNvPr>
          <p:cNvSpPr>
            <a:spLocks noChangeAspect="1"/>
          </p:cNvSpPr>
          <p:nvPr/>
        </p:nvSpPr>
        <p:spPr>
          <a:xfrm>
            <a:off x="6862609" y="1713116"/>
            <a:ext cx="2286000" cy="2286000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B635B9C-108C-A842-AC59-C30D50ADF38C}"/>
              </a:ext>
            </a:extLst>
          </p:cNvPr>
          <p:cNvCxnSpPr>
            <a:stCxn id="2" idx="0"/>
            <a:endCxn id="2" idx="4"/>
          </p:cNvCxnSpPr>
          <p:nvPr/>
        </p:nvCxnSpPr>
        <p:spPr>
          <a:xfrm>
            <a:off x="8020357" y="798716"/>
            <a:ext cx="0" cy="411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E0B4BD-DD7D-EA49-A7C2-FCEBB135B078}"/>
              </a:ext>
            </a:extLst>
          </p:cNvPr>
          <p:cNvCxnSpPr>
            <a:stCxn id="2" idx="2"/>
            <a:endCxn id="2" idx="6"/>
          </p:cNvCxnSpPr>
          <p:nvPr/>
        </p:nvCxnSpPr>
        <p:spPr>
          <a:xfrm>
            <a:off x="5962957" y="2856116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62E763E-4C69-BE42-9DEA-F18BCC1C8677}"/>
              </a:ext>
            </a:extLst>
          </p:cNvPr>
          <p:cNvCxnSpPr/>
          <p:nvPr/>
        </p:nvCxnSpPr>
        <p:spPr>
          <a:xfrm flipV="1">
            <a:off x="8031419" y="2170317"/>
            <a:ext cx="870155" cy="68579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2BCA80-CF52-6240-824B-AE6B7A34067B}"/>
                  </a:ext>
                </a:extLst>
              </p:cNvPr>
              <p:cNvSpPr txBox="1"/>
              <p:nvPr/>
            </p:nvSpPr>
            <p:spPr>
              <a:xfrm>
                <a:off x="8234210" y="2071287"/>
                <a:ext cx="4458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2BCA80-CF52-6240-824B-AE6B7A340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210" y="2071287"/>
                <a:ext cx="44582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7678B4-5703-8B49-84B5-66C17C0612CC}"/>
                  </a:ext>
                </a:extLst>
              </p:cNvPr>
              <p:cNvSpPr txBox="1"/>
              <p:nvPr/>
            </p:nvSpPr>
            <p:spPr>
              <a:xfrm>
                <a:off x="9801801" y="1042586"/>
                <a:ext cx="21444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𝑟𝑑𝑟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7678B4-5703-8B49-84B5-66C17C061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1801" y="1042586"/>
                <a:ext cx="214449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c 13">
            <a:extLst>
              <a:ext uri="{FF2B5EF4-FFF2-40B4-BE49-F238E27FC236}">
                <a16:creationId xmlns:a16="http://schemas.microsoft.com/office/drawing/2014/main" id="{40F6550F-F2E5-534F-8575-49FBA954111F}"/>
              </a:ext>
            </a:extLst>
          </p:cNvPr>
          <p:cNvSpPr/>
          <p:nvPr/>
        </p:nvSpPr>
        <p:spPr>
          <a:xfrm>
            <a:off x="8363257" y="1149164"/>
            <a:ext cx="2057399" cy="1530319"/>
          </a:xfrm>
          <a:prstGeom prst="arc">
            <a:avLst>
              <a:gd name="adj1" fmla="val 11660560"/>
              <a:gd name="adj2" fmla="val 180859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A1A963-7A06-644A-9C59-9ACF67445F79}"/>
              </a:ext>
            </a:extLst>
          </p:cNvPr>
          <p:cNvCxnSpPr>
            <a:cxnSpLocks/>
            <a:endCxn id="2" idx="5"/>
          </p:cNvCxnSpPr>
          <p:nvPr/>
        </p:nvCxnSpPr>
        <p:spPr>
          <a:xfrm>
            <a:off x="8005609" y="2834331"/>
            <a:ext cx="1469549" cy="14765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C90C89-3D2D-1341-85BD-FD2DBE823A2B}"/>
                  </a:ext>
                </a:extLst>
              </p:cNvPr>
              <p:cNvSpPr txBox="1"/>
              <p:nvPr/>
            </p:nvSpPr>
            <p:spPr>
              <a:xfrm>
                <a:off x="9183791" y="3488011"/>
                <a:ext cx="5061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C90C89-3D2D-1341-85BD-FD2DBE823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3791" y="3488011"/>
                <a:ext cx="50616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BC4CE36-3759-EB4A-A583-E5F598BAC32A}"/>
              </a:ext>
            </a:extLst>
          </p:cNvPr>
          <p:cNvSpPr/>
          <p:nvPr/>
        </p:nvSpPr>
        <p:spPr>
          <a:xfrm>
            <a:off x="395383" y="2170316"/>
            <a:ext cx="5100638" cy="29446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7644A5-E49D-F645-8213-33177B376FE6}"/>
              </a:ext>
            </a:extLst>
          </p:cNvPr>
          <p:cNvSpPr/>
          <p:nvPr/>
        </p:nvSpPr>
        <p:spPr>
          <a:xfrm>
            <a:off x="371474" y="1943100"/>
            <a:ext cx="5113849" cy="227217"/>
          </a:xfrm>
          <a:prstGeom prst="rect">
            <a:avLst/>
          </a:prstGeom>
          <a:pattFill prst="wd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89A70A-422D-F646-82F2-153540DE779F}"/>
              </a:ext>
            </a:extLst>
          </p:cNvPr>
          <p:cNvSpPr/>
          <p:nvPr/>
        </p:nvSpPr>
        <p:spPr>
          <a:xfrm>
            <a:off x="371474" y="5114925"/>
            <a:ext cx="5113849" cy="227217"/>
          </a:xfrm>
          <a:prstGeom prst="rect">
            <a:avLst/>
          </a:prstGeom>
          <a:pattFill prst="wd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BE8940-4F2A-8C44-B10D-67DE2E130B03}"/>
              </a:ext>
            </a:extLst>
          </p:cNvPr>
          <p:cNvCxnSpPr/>
          <p:nvPr/>
        </p:nvCxnSpPr>
        <p:spPr>
          <a:xfrm>
            <a:off x="358265" y="2170317"/>
            <a:ext cx="51138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D6569F9-2569-8443-BE15-D1D2FEFEAF29}"/>
              </a:ext>
            </a:extLst>
          </p:cNvPr>
          <p:cNvCxnSpPr/>
          <p:nvPr/>
        </p:nvCxnSpPr>
        <p:spPr>
          <a:xfrm>
            <a:off x="358265" y="5114925"/>
            <a:ext cx="51138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>
            <a:extLst>
              <a:ext uri="{FF2B5EF4-FFF2-40B4-BE49-F238E27FC236}">
                <a16:creationId xmlns:a16="http://schemas.microsoft.com/office/drawing/2014/main" id="{081F47F7-8528-684C-A32A-F6CA634ED391}"/>
              </a:ext>
            </a:extLst>
          </p:cNvPr>
          <p:cNvSpPr/>
          <p:nvPr/>
        </p:nvSpPr>
        <p:spPr>
          <a:xfrm>
            <a:off x="396427" y="2170314"/>
            <a:ext cx="4880729" cy="2944609"/>
          </a:xfrm>
          <a:prstGeom prst="arc">
            <a:avLst>
              <a:gd name="adj1" fmla="val 16200000"/>
              <a:gd name="adj2" fmla="val 51566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A9FD3E8-D140-454F-B007-C347C2D22450}"/>
              </a:ext>
            </a:extLst>
          </p:cNvPr>
          <p:cNvCxnSpPr/>
          <p:nvPr/>
        </p:nvCxnSpPr>
        <p:spPr>
          <a:xfrm>
            <a:off x="2877014" y="2171824"/>
            <a:ext cx="0" cy="2944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E3A778B-ABEA-7A43-BC3D-1D7D101ABB58}"/>
              </a:ext>
            </a:extLst>
          </p:cNvPr>
          <p:cNvCxnSpPr>
            <a:cxnSpLocks/>
          </p:cNvCxnSpPr>
          <p:nvPr/>
        </p:nvCxnSpPr>
        <p:spPr>
          <a:xfrm>
            <a:off x="2877014" y="3630654"/>
            <a:ext cx="2468880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952A88A-5ADC-8545-90B2-8E00D4D4F568}"/>
              </a:ext>
            </a:extLst>
          </p:cNvPr>
          <p:cNvCxnSpPr>
            <a:cxnSpLocks/>
          </p:cNvCxnSpPr>
          <p:nvPr/>
        </p:nvCxnSpPr>
        <p:spPr>
          <a:xfrm>
            <a:off x="2877014" y="2557326"/>
            <a:ext cx="1583473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E5CD3F4-65F8-3442-979E-92A9690FC244}"/>
              </a:ext>
            </a:extLst>
          </p:cNvPr>
          <p:cNvCxnSpPr>
            <a:cxnSpLocks/>
          </p:cNvCxnSpPr>
          <p:nvPr/>
        </p:nvCxnSpPr>
        <p:spPr>
          <a:xfrm>
            <a:off x="2877014" y="3103746"/>
            <a:ext cx="2194560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9EE7F44-BA35-0F42-AE31-0CDCC40C244E}"/>
              </a:ext>
            </a:extLst>
          </p:cNvPr>
          <p:cNvCxnSpPr>
            <a:cxnSpLocks/>
          </p:cNvCxnSpPr>
          <p:nvPr/>
        </p:nvCxnSpPr>
        <p:spPr>
          <a:xfrm>
            <a:off x="2877014" y="4310917"/>
            <a:ext cx="2194560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9B96903-6B3F-CE4B-8BCC-E2133275605A}"/>
              </a:ext>
            </a:extLst>
          </p:cNvPr>
          <p:cNvCxnSpPr>
            <a:cxnSpLocks/>
          </p:cNvCxnSpPr>
          <p:nvPr/>
        </p:nvCxnSpPr>
        <p:spPr>
          <a:xfrm>
            <a:off x="2877014" y="4716945"/>
            <a:ext cx="1583473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26517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2EFE0D-4EE5-E04E-8C68-4E7D2634992A}"/>
              </a:ext>
            </a:extLst>
          </p:cNvPr>
          <p:cNvSpPr/>
          <p:nvPr/>
        </p:nvSpPr>
        <p:spPr>
          <a:xfrm>
            <a:off x="2268787" y="1902687"/>
            <a:ext cx="5100638" cy="29446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A2546D-FE8F-0341-AC86-AD34A2C5BE2E}"/>
              </a:ext>
            </a:extLst>
          </p:cNvPr>
          <p:cNvSpPr/>
          <p:nvPr/>
        </p:nvSpPr>
        <p:spPr>
          <a:xfrm>
            <a:off x="2244878" y="1675471"/>
            <a:ext cx="5113849" cy="227217"/>
          </a:xfrm>
          <a:prstGeom prst="rect">
            <a:avLst/>
          </a:prstGeom>
          <a:pattFill prst="wd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72E05A-B99F-914A-B9F7-D6AC4B356D71}"/>
              </a:ext>
            </a:extLst>
          </p:cNvPr>
          <p:cNvSpPr/>
          <p:nvPr/>
        </p:nvSpPr>
        <p:spPr>
          <a:xfrm>
            <a:off x="2244878" y="4847296"/>
            <a:ext cx="5113849" cy="227217"/>
          </a:xfrm>
          <a:prstGeom prst="rect">
            <a:avLst/>
          </a:prstGeom>
          <a:pattFill prst="wd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F6EDFB-16C5-1541-9753-0AA6212B8BDE}"/>
              </a:ext>
            </a:extLst>
          </p:cNvPr>
          <p:cNvCxnSpPr/>
          <p:nvPr/>
        </p:nvCxnSpPr>
        <p:spPr>
          <a:xfrm>
            <a:off x="2231669" y="1902688"/>
            <a:ext cx="51138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C586476-945C-F54E-BAED-1E7C23FB47B9}"/>
              </a:ext>
            </a:extLst>
          </p:cNvPr>
          <p:cNvCxnSpPr/>
          <p:nvPr/>
        </p:nvCxnSpPr>
        <p:spPr>
          <a:xfrm>
            <a:off x="2231669" y="4847296"/>
            <a:ext cx="51138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c 6">
            <a:extLst>
              <a:ext uri="{FF2B5EF4-FFF2-40B4-BE49-F238E27FC236}">
                <a16:creationId xmlns:a16="http://schemas.microsoft.com/office/drawing/2014/main" id="{D54D0F00-5EF7-FB4A-A93E-EC8824129168}"/>
              </a:ext>
            </a:extLst>
          </p:cNvPr>
          <p:cNvSpPr/>
          <p:nvPr/>
        </p:nvSpPr>
        <p:spPr>
          <a:xfrm>
            <a:off x="-267628" y="1924988"/>
            <a:ext cx="6612682" cy="2898500"/>
          </a:xfrm>
          <a:prstGeom prst="arc">
            <a:avLst>
              <a:gd name="adj1" fmla="val 16200000"/>
              <a:gd name="adj2" fmla="val 5156658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BFE373-1DA6-D746-B963-E08E0A213999}"/>
              </a:ext>
            </a:extLst>
          </p:cNvPr>
          <p:cNvCxnSpPr/>
          <p:nvPr/>
        </p:nvCxnSpPr>
        <p:spPr>
          <a:xfrm>
            <a:off x="3144654" y="1904195"/>
            <a:ext cx="0" cy="2944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050AD9-C954-A248-9810-36886C828AE5}"/>
              </a:ext>
            </a:extLst>
          </p:cNvPr>
          <p:cNvCxnSpPr>
            <a:cxnSpLocks/>
          </p:cNvCxnSpPr>
          <p:nvPr/>
        </p:nvCxnSpPr>
        <p:spPr>
          <a:xfrm>
            <a:off x="3144653" y="2289697"/>
            <a:ext cx="2011680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3F1A043-A7C8-F04A-BDDA-3D94699574F9}"/>
              </a:ext>
            </a:extLst>
          </p:cNvPr>
          <p:cNvCxnSpPr>
            <a:cxnSpLocks/>
          </p:cNvCxnSpPr>
          <p:nvPr/>
        </p:nvCxnSpPr>
        <p:spPr>
          <a:xfrm>
            <a:off x="3144654" y="2836117"/>
            <a:ext cx="3017520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B9B3374-EA42-B843-B683-ABCA9EA2E454}"/>
              </a:ext>
            </a:extLst>
          </p:cNvPr>
          <p:cNvCxnSpPr>
            <a:cxnSpLocks/>
          </p:cNvCxnSpPr>
          <p:nvPr/>
        </p:nvCxnSpPr>
        <p:spPr>
          <a:xfrm>
            <a:off x="3144654" y="3931778"/>
            <a:ext cx="3017520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6F2C74-6343-3D4A-943A-823A864F0D44}"/>
              </a:ext>
            </a:extLst>
          </p:cNvPr>
          <p:cNvCxnSpPr>
            <a:cxnSpLocks/>
          </p:cNvCxnSpPr>
          <p:nvPr/>
        </p:nvCxnSpPr>
        <p:spPr>
          <a:xfrm>
            <a:off x="3144653" y="4449316"/>
            <a:ext cx="2194560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411F21E-FED3-5044-8491-80CF3876CDA9}"/>
              </a:ext>
            </a:extLst>
          </p:cNvPr>
          <p:cNvCxnSpPr>
            <a:cxnSpLocks/>
          </p:cNvCxnSpPr>
          <p:nvPr/>
        </p:nvCxnSpPr>
        <p:spPr>
          <a:xfrm flipV="1">
            <a:off x="3137167" y="2541756"/>
            <a:ext cx="0" cy="82296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A552D0-8FE8-004D-A6F6-5C1AA0971F70}"/>
                  </a:ext>
                </a:extLst>
              </p:cNvPr>
              <p:cNvSpPr txBox="1"/>
              <p:nvPr/>
            </p:nvSpPr>
            <p:spPr>
              <a:xfrm>
                <a:off x="2625088" y="3646251"/>
                <a:ext cx="51956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A552D0-8FE8-004D-A6F6-5C1AA0971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088" y="3646251"/>
                <a:ext cx="519565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451A624-A248-5348-9700-F17026491345}"/>
              </a:ext>
            </a:extLst>
          </p:cNvPr>
          <p:cNvCxnSpPr>
            <a:cxnSpLocks/>
          </p:cNvCxnSpPr>
          <p:nvPr/>
        </p:nvCxnSpPr>
        <p:spPr>
          <a:xfrm>
            <a:off x="3144653" y="3337210"/>
            <a:ext cx="0" cy="82296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F7FFFF1-A934-2044-A6C0-84A7AAB6C050}"/>
                  </a:ext>
                </a:extLst>
              </p:cNvPr>
              <p:cNvSpPr txBox="1"/>
              <p:nvPr/>
            </p:nvSpPr>
            <p:spPr>
              <a:xfrm>
                <a:off x="2643676" y="2342391"/>
                <a:ext cx="51956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F7FFFF1-A934-2044-A6C0-84A7AAB6C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676" y="2342391"/>
                <a:ext cx="51956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804BBF-69B6-1E47-BFF3-BCCDAC89F470}"/>
              </a:ext>
            </a:extLst>
          </p:cNvPr>
          <p:cNvCxnSpPr>
            <a:cxnSpLocks/>
          </p:cNvCxnSpPr>
          <p:nvPr/>
        </p:nvCxnSpPr>
        <p:spPr>
          <a:xfrm>
            <a:off x="2231669" y="3364121"/>
            <a:ext cx="4937760" cy="0"/>
          </a:xfrm>
          <a:prstGeom prst="line">
            <a:avLst/>
          </a:prstGeom>
          <a:ln w="34925">
            <a:prstDash val="dash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2737A9-9DFB-5841-8935-BC48F1296311}"/>
              </a:ext>
            </a:extLst>
          </p:cNvPr>
          <p:cNvCxnSpPr>
            <a:cxnSpLocks/>
          </p:cNvCxnSpPr>
          <p:nvPr/>
        </p:nvCxnSpPr>
        <p:spPr>
          <a:xfrm>
            <a:off x="3144654" y="3363025"/>
            <a:ext cx="3200400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FC51072-520A-6646-9055-5C03556D1F78}"/>
                  </a:ext>
                </a:extLst>
              </p:cNvPr>
              <p:cNvSpPr txBox="1"/>
              <p:nvPr/>
            </p:nvSpPr>
            <p:spPr>
              <a:xfrm>
                <a:off x="6247236" y="3323085"/>
                <a:ext cx="116852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FC51072-520A-6646-9055-5C03556D1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7236" y="3323085"/>
                <a:ext cx="1168525" cy="646331"/>
              </a:xfrm>
              <a:prstGeom prst="rect">
                <a:avLst/>
              </a:prstGeom>
              <a:blipFill>
                <a:blip r:embed="rId4"/>
                <a:stretch>
                  <a:fillRect r="-4348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6865430-7090-334E-B104-501C0B2CCD5C}"/>
              </a:ext>
            </a:extLst>
          </p:cNvPr>
          <p:cNvCxnSpPr>
            <a:cxnSpLocks/>
          </p:cNvCxnSpPr>
          <p:nvPr/>
        </p:nvCxnSpPr>
        <p:spPr>
          <a:xfrm>
            <a:off x="3120119" y="2062956"/>
            <a:ext cx="1097280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F9BD4C4-65DF-454B-8C85-027E82FFE8B6}"/>
              </a:ext>
            </a:extLst>
          </p:cNvPr>
          <p:cNvCxnSpPr>
            <a:cxnSpLocks/>
          </p:cNvCxnSpPr>
          <p:nvPr/>
        </p:nvCxnSpPr>
        <p:spPr>
          <a:xfrm>
            <a:off x="3120119" y="2564049"/>
            <a:ext cx="2743200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A00C9FF-4270-AA4F-9681-F90CD5743602}"/>
              </a:ext>
            </a:extLst>
          </p:cNvPr>
          <p:cNvCxnSpPr>
            <a:cxnSpLocks/>
          </p:cNvCxnSpPr>
          <p:nvPr/>
        </p:nvCxnSpPr>
        <p:spPr>
          <a:xfrm>
            <a:off x="3120119" y="3077921"/>
            <a:ext cx="3200400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A6D8113-5B5F-9942-8E14-59368B828F8F}"/>
              </a:ext>
            </a:extLst>
          </p:cNvPr>
          <p:cNvCxnSpPr>
            <a:cxnSpLocks/>
          </p:cNvCxnSpPr>
          <p:nvPr/>
        </p:nvCxnSpPr>
        <p:spPr>
          <a:xfrm>
            <a:off x="3137167" y="3646251"/>
            <a:ext cx="3200400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72C1B9A-8F8F-E945-AF98-B91185706F9C}"/>
              </a:ext>
            </a:extLst>
          </p:cNvPr>
          <p:cNvCxnSpPr>
            <a:cxnSpLocks/>
          </p:cNvCxnSpPr>
          <p:nvPr/>
        </p:nvCxnSpPr>
        <p:spPr>
          <a:xfrm>
            <a:off x="3120119" y="4160170"/>
            <a:ext cx="2743200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2BD5C22-8B43-654D-833C-CFAB847E586B}"/>
              </a:ext>
            </a:extLst>
          </p:cNvPr>
          <p:cNvCxnSpPr>
            <a:cxnSpLocks/>
          </p:cNvCxnSpPr>
          <p:nvPr/>
        </p:nvCxnSpPr>
        <p:spPr>
          <a:xfrm>
            <a:off x="3163241" y="4690927"/>
            <a:ext cx="1188720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08129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rc 2" descr="Dashed upward diagonal">
            <a:extLst>
              <a:ext uri="{FF2B5EF4-FFF2-40B4-BE49-F238E27FC236}">
                <a16:creationId xmlns:a16="http://schemas.microsoft.com/office/drawing/2014/main" id="{15F67A31-DBA7-2C46-8099-DFCA3F0FA80F}"/>
              </a:ext>
            </a:extLst>
          </p:cNvPr>
          <p:cNvSpPr>
            <a:spLocks/>
          </p:cNvSpPr>
          <p:nvPr/>
        </p:nvSpPr>
        <p:spPr bwMode="auto">
          <a:xfrm flipV="1">
            <a:off x="5252732" y="1371600"/>
            <a:ext cx="5926545" cy="4557252"/>
          </a:xfrm>
          <a:custGeom>
            <a:avLst/>
            <a:gdLst>
              <a:gd name="G0" fmla="+- 1037 0 0"/>
              <a:gd name="G1" fmla="+- 21600 0 0"/>
              <a:gd name="G2" fmla="+- 21600 0 0"/>
              <a:gd name="T0" fmla="*/ 0 w 22388"/>
              <a:gd name="T1" fmla="*/ 25 h 21600"/>
              <a:gd name="T2" fmla="*/ 22388 w 22388"/>
              <a:gd name="T3" fmla="*/ 18332 h 21600"/>
              <a:gd name="T4" fmla="*/ 1037 w 22388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388" h="21600" fill="none" extrusionOk="0">
                <a:moveTo>
                  <a:pt x="-1" y="24"/>
                </a:moveTo>
                <a:cubicBezTo>
                  <a:pt x="345" y="8"/>
                  <a:pt x="691" y="-1"/>
                  <a:pt x="1037" y="0"/>
                </a:cubicBezTo>
                <a:cubicBezTo>
                  <a:pt x="11704" y="0"/>
                  <a:pt x="20774" y="7787"/>
                  <a:pt x="22388" y="18331"/>
                </a:cubicBezTo>
              </a:path>
              <a:path w="22388" h="21600" stroke="0" extrusionOk="0">
                <a:moveTo>
                  <a:pt x="-1" y="24"/>
                </a:moveTo>
                <a:cubicBezTo>
                  <a:pt x="345" y="8"/>
                  <a:pt x="691" y="-1"/>
                  <a:pt x="1037" y="0"/>
                </a:cubicBezTo>
                <a:cubicBezTo>
                  <a:pt x="11704" y="0"/>
                  <a:pt x="20774" y="7787"/>
                  <a:pt x="22388" y="18331"/>
                </a:cubicBezTo>
                <a:lnTo>
                  <a:pt x="1037" y="21600"/>
                </a:lnTo>
                <a:close/>
              </a:path>
            </a:pathLst>
          </a:custGeom>
          <a:pattFill prst="lgCheck">
            <a:fgClr>
              <a:srgbClr val="00B0F0"/>
            </a:fgClr>
            <a:bgClr>
              <a:schemeClr val="bg1"/>
            </a:bgClr>
          </a:pattFill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27" name="Arc 21">
            <a:extLst>
              <a:ext uri="{FF2B5EF4-FFF2-40B4-BE49-F238E27FC236}">
                <a16:creationId xmlns:a16="http://schemas.microsoft.com/office/drawing/2014/main" id="{20C8924A-72BD-2C46-B73F-9707655B6AB8}"/>
              </a:ext>
            </a:extLst>
          </p:cNvPr>
          <p:cNvSpPr>
            <a:spLocks/>
          </p:cNvSpPr>
          <p:nvPr/>
        </p:nvSpPr>
        <p:spPr bwMode="auto">
          <a:xfrm flipV="1">
            <a:off x="5252732" y="1371600"/>
            <a:ext cx="5012145" cy="4173794"/>
          </a:xfrm>
          <a:custGeom>
            <a:avLst/>
            <a:gdLst>
              <a:gd name="G0" fmla="+- 1118 0 0"/>
              <a:gd name="G1" fmla="+- 21600 0 0"/>
              <a:gd name="G2" fmla="+- 21600 0 0"/>
              <a:gd name="T0" fmla="*/ 0 w 22549"/>
              <a:gd name="T1" fmla="*/ 29 h 21600"/>
              <a:gd name="T2" fmla="*/ 22549 w 22549"/>
              <a:gd name="T3" fmla="*/ 18906 h 21600"/>
              <a:gd name="T4" fmla="*/ 1118 w 22549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549" h="21600" fill="none" extrusionOk="0">
                <a:moveTo>
                  <a:pt x="-1" y="28"/>
                </a:moveTo>
                <a:cubicBezTo>
                  <a:pt x="372" y="9"/>
                  <a:pt x="745" y="-1"/>
                  <a:pt x="1118" y="0"/>
                </a:cubicBezTo>
                <a:cubicBezTo>
                  <a:pt x="12005" y="0"/>
                  <a:pt x="21191" y="8103"/>
                  <a:pt x="22549" y="18905"/>
                </a:cubicBezTo>
              </a:path>
              <a:path w="22549" h="21600" stroke="0" extrusionOk="0">
                <a:moveTo>
                  <a:pt x="-1" y="28"/>
                </a:moveTo>
                <a:cubicBezTo>
                  <a:pt x="372" y="9"/>
                  <a:pt x="745" y="-1"/>
                  <a:pt x="1118" y="0"/>
                </a:cubicBezTo>
                <a:cubicBezTo>
                  <a:pt x="12005" y="0"/>
                  <a:pt x="21191" y="8103"/>
                  <a:pt x="22549" y="18905"/>
                </a:cubicBezTo>
                <a:lnTo>
                  <a:pt x="1118" y="21600"/>
                </a:lnTo>
                <a:close/>
              </a:path>
            </a:pathLst>
          </a:cu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548F2FC-F69B-864B-9E83-46C9FA5BB3C0}"/>
              </a:ext>
            </a:extLst>
          </p:cNvPr>
          <p:cNvSpPr/>
          <p:nvPr/>
        </p:nvSpPr>
        <p:spPr>
          <a:xfrm rot="994589">
            <a:off x="10148440" y="2330932"/>
            <a:ext cx="937466" cy="14742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64CD360-3A8C-A046-8AE2-0FB60262F468}"/>
              </a:ext>
            </a:extLst>
          </p:cNvPr>
          <p:cNvSpPr/>
          <p:nvPr/>
        </p:nvSpPr>
        <p:spPr>
          <a:xfrm>
            <a:off x="5252732" y="5545394"/>
            <a:ext cx="115681" cy="38345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E8C237F-2148-1C44-8608-A26CA46C13F1}"/>
              </a:ext>
            </a:extLst>
          </p:cNvPr>
          <p:cNvCxnSpPr>
            <a:cxnSpLocks/>
          </p:cNvCxnSpPr>
          <p:nvPr/>
        </p:nvCxnSpPr>
        <p:spPr>
          <a:xfrm rot="60000" flipH="1">
            <a:off x="10638202" y="1543050"/>
            <a:ext cx="187114" cy="790945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4775E61-C176-2240-B3B6-DA87958B4D23}"/>
              </a:ext>
            </a:extLst>
          </p:cNvPr>
          <p:cNvCxnSpPr>
            <a:cxnSpLocks/>
          </p:cNvCxnSpPr>
          <p:nvPr/>
        </p:nvCxnSpPr>
        <p:spPr>
          <a:xfrm>
            <a:off x="4318819" y="5737123"/>
            <a:ext cx="931155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50B8969-BCDE-4C48-BBDD-D347A3FCE4EC}"/>
              </a:ext>
            </a:extLst>
          </p:cNvPr>
          <p:cNvCxnSpPr>
            <a:cxnSpLocks/>
          </p:cNvCxnSpPr>
          <p:nvPr/>
        </p:nvCxnSpPr>
        <p:spPr>
          <a:xfrm>
            <a:off x="5943600" y="5545394"/>
            <a:ext cx="0" cy="383458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080203B-3BA2-CC41-8471-D71AEACC5070}"/>
              </a:ext>
            </a:extLst>
          </p:cNvPr>
          <p:cNvCxnSpPr>
            <a:cxnSpLocks/>
          </p:cNvCxnSpPr>
          <p:nvPr/>
        </p:nvCxnSpPr>
        <p:spPr>
          <a:xfrm>
            <a:off x="10264877" y="2045410"/>
            <a:ext cx="914400" cy="22238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D0C57C5-6D54-D94A-B979-BE00B5D15A23}"/>
                  </a:ext>
                </a:extLst>
              </p:cNvPr>
              <p:cNvSpPr txBox="1"/>
              <p:nvPr/>
            </p:nvSpPr>
            <p:spPr>
              <a:xfrm>
                <a:off x="4923506" y="5858971"/>
                <a:ext cx="6529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D0C57C5-6D54-D94A-B979-BE00B5D15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506" y="5858971"/>
                <a:ext cx="652935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56B915A-8A7B-3941-B925-64B07C5F62E5}"/>
                  </a:ext>
                </a:extLst>
              </p:cNvPr>
              <p:cNvSpPr txBox="1"/>
              <p:nvPr/>
            </p:nvSpPr>
            <p:spPr>
              <a:xfrm>
                <a:off x="5086242" y="4887511"/>
                <a:ext cx="9803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56B915A-8A7B-3941-B925-64B07C5F6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242" y="4887511"/>
                <a:ext cx="98039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93EE5F0-9C4F-234F-A18E-A74E2DB477C8}"/>
                  </a:ext>
                </a:extLst>
              </p:cNvPr>
              <p:cNvSpPr txBox="1"/>
              <p:nvPr/>
            </p:nvSpPr>
            <p:spPr>
              <a:xfrm>
                <a:off x="10638202" y="4452646"/>
                <a:ext cx="6323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93EE5F0-9C4F-234F-A18E-A74E2DB47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8202" y="4452646"/>
                <a:ext cx="63235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4D5CFB8-F567-124B-92E5-ADC6C3AE916D}"/>
                  </a:ext>
                </a:extLst>
              </p:cNvPr>
              <p:cNvSpPr txBox="1"/>
              <p:nvPr/>
            </p:nvSpPr>
            <p:spPr>
              <a:xfrm>
                <a:off x="10780319" y="1223709"/>
                <a:ext cx="6225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4D5CFB8-F567-124B-92E5-ADC6C3AE9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0319" y="1223709"/>
                <a:ext cx="622543" cy="523220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3A83785-B7F8-A449-A738-FF0C17713082}"/>
                  </a:ext>
                </a:extLst>
              </p:cNvPr>
              <p:cNvSpPr txBox="1"/>
              <p:nvPr/>
            </p:nvSpPr>
            <p:spPr>
              <a:xfrm>
                <a:off x="10898721" y="2341563"/>
                <a:ext cx="6612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3A83785-B7F8-A449-A738-FF0C17713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8721" y="2341563"/>
                <a:ext cx="66120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68831EB-1ECF-3E46-8705-289D03BA37A8}"/>
                  </a:ext>
                </a:extLst>
              </p:cNvPr>
              <p:cNvSpPr txBox="1"/>
              <p:nvPr/>
            </p:nvSpPr>
            <p:spPr>
              <a:xfrm>
                <a:off x="9141250" y="1783800"/>
                <a:ext cx="9886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68831EB-1ECF-3E46-8705-289D03BA3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1250" y="1783800"/>
                <a:ext cx="98866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FCCBD9-C4C4-3544-B169-022A511F722A}"/>
              </a:ext>
            </a:extLst>
          </p:cNvPr>
          <p:cNvCxnSpPr>
            <a:cxnSpLocks noChangeAspect="1"/>
          </p:cNvCxnSpPr>
          <p:nvPr/>
        </p:nvCxnSpPr>
        <p:spPr>
          <a:xfrm rot="-720000" flipV="1">
            <a:off x="10053253" y="1971670"/>
            <a:ext cx="130954" cy="2743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89A6216-4266-7D4D-B5C1-41BDAA23414F}"/>
              </a:ext>
            </a:extLst>
          </p:cNvPr>
          <p:cNvCxnSpPr/>
          <p:nvPr/>
        </p:nvCxnSpPr>
        <p:spPr>
          <a:xfrm>
            <a:off x="5279470" y="5425479"/>
            <a:ext cx="6936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3A6B152-BA52-5742-8C27-F0C2E731E926}"/>
              </a:ext>
            </a:extLst>
          </p:cNvPr>
          <p:cNvCxnSpPr>
            <a:cxnSpLocks/>
          </p:cNvCxnSpPr>
          <p:nvPr/>
        </p:nvCxnSpPr>
        <p:spPr>
          <a:xfrm>
            <a:off x="4318819" y="6533535"/>
            <a:ext cx="746514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ine 18">
            <a:extLst>
              <a:ext uri="{FF2B5EF4-FFF2-40B4-BE49-F238E27FC236}">
                <a16:creationId xmlns:a16="http://schemas.microsoft.com/office/drawing/2014/main" id="{953C102A-ACF1-D04B-AA9F-264A4B7055E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616490" y="2341563"/>
            <a:ext cx="0" cy="419197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56" name="Line 18">
            <a:extLst>
              <a:ext uri="{FF2B5EF4-FFF2-40B4-BE49-F238E27FC236}">
                <a16:creationId xmlns:a16="http://schemas.microsoft.com/office/drawing/2014/main" id="{1F43501A-A85E-C641-BCD5-C92D5944DCB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80697" y="5737123"/>
            <a:ext cx="3218" cy="82296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74E45AD-1267-E545-BC3C-20159D8A8D27}"/>
                  </a:ext>
                </a:extLst>
              </p:cNvPr>
              <p:cNvSpPr txBox="1"/>
              <p:nvPr/>
            </p:nvSpPr>
            <p:spPr>
              <a:xfrm>
                <a:off x="5642043" y="5914451"/>
                <a:ext cx="62408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74E45AD-1267-E545-BC3C-20159D8A8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2043" y="5914451"/>
                <a:ext cx="62408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72F9A08-2F07-8145-9746-05400ABB724C}"/>
                  </a:ext>
                </a:extLst>
              </p:cNvPr>
              <p:cNvSpPr txBox="1"/>
              <p:nvPr/>
            </p:nvSpPr>
            <p:spPr>
              <a:xfrm>
                <a:off x="4356920" y="5206004"/>
                <a:ext cx="6142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72F9A08-2F07-8145-9746-05400ABB7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920" y="5206004"/>
                <a:ext cx="614271" cy="523220"/>
              </a:xfrm>
              <a:prstGeom prst="rect">
                <a:avLst/>
              </a:prstGeom>
              <a:blipFill>
                <a:blip r:embed="rId9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B5D94BC-2D09-084A-8641-793940C34CA6}"/>
                  </a:ext>
                </a:extLst>
              </p:cNvPr>
              <p:cNvSpPr txBox="1"/>
              <p:nvPr/>
            </p:nvSpPr>
            <p:spPr>
              <a:xfrm>
                <a:off x="4782242" y="5134861"/>
                <a:ext cx="56457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3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B5D94BC-2D09-084A-8641-793940C34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242" y="5134861"/>
                <a:ext cx="564577" cy="646331"/>
              </a:xfrm>
              <a:prstGeom prst="rect">
                <a:avLst/>
              </a:prstGeom>
              <a:blipFill>
                <a:blip r:embed="rId10"/>
                <a:stretch>
                  <a:fillRect l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B95AF58-2E5E-9F48-86B5-BBCBA874E8D6}"/>
                  </a:ext>
                </a:extLst>
              </p:cNvPr>
              <p:cNvSpPr txBox="1"/>
              <p:nvPr/>
            </p:nvSpPr>
            <p:spPr>
              <a:xfrm>
                <a:off x="11061868" y="1991850"/>
                <a:ext cx="56457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3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B95AF58-2E5E-9F48-86B5-BBCBA874E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1868" y="1991850"/>
                <a:ext cx="564577" cy="646331"/>
              </a:xfrm>
              <a:prstGeom prst="rect">
                <a:avLst/>
              </a:prstGeom>
              <a:blipFill>
                <a:blip r:embed="rId11"/>
                <a:stretch>
                  <a:fillRect r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414554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 descr="Dashed horizontal">
            <a:extLst>
              <a:ext uri="{FF2B5EF4-FFF2-40B4-BE49-F238E27FC236}">
                <a16:creationId xmlns:a16="http://schemas.microsoft.com/office/drawing/2014/main" id="{23875CF7-54DE-C544-8D72-4A073229B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5157" y="2095878"/>
            <a:ext cx="5125884" cy="3084750"/>
          </a:xfrm>
          <a:prstGeom prst="roundRect">
            <a:avLst>
              <a:gd name="adj" fmla="val 16667"/>
            </a:avLst>
          </a:prstGeom>
          <a:pattFill prst="solidDmnd">
            <a:fgClr>
              <a:srgbClr val="00B0F0"/>
            </a:fgClr>
            <a:bgClr>
              <a:schemeClr val="bg1"/>
            </a:bgClr>
          </a:pattFill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CA7A2C03-0EED-B443-AEAD-6468EC471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1828800"/>
            <a:ext cx="5980198" cy="97928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Book Antiqua" pitchFamily="18" charset="0"/>
            </a:endParaRPr>
          </a:p>
        </p:txBody>
      </p:sp>
      <p:sp>
        <p:nvSpPr>
          <p:cNvPr id="4" name="Line 5">
            <a:extLst>
              <a:ext uri="{FF2B5EF4-FFF2-40B4-BE49-F238E27FC236}">
                <a16:creationId xmlns:a16="http://schemas.microsoft.com/office/drawing/2014/main" id="{9A12DC98-493D-4843-A483-82EB5ACDA75F}"/>
              </a:ext>
            </a:extLst>
          </p:cNvPr>
          <p:cNvSpPr>
            <a:spLocks noChangeShapeType="1"/>
          </p:cNvSpPr>
          <p:nvPr/>
        </p:nvSpPr>
        <p:spPr bwMode="auto">
          <a:xfrm>
            <a:off x="3475157" y="2776926"/>
            <a:ext cx="5125884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6" descr="Dashed horizontal">
            <a:extLst>
              <a:ext uri="{FF2B5EF4-FFF2-40B4-BE49-F238E27FC236}">
                <a16:creationId xmlns:a16="http://schemas.microsoft.com/office/drawing/2014/main" id="{152BEA1D-7B18-3649-939D-CF923B811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1041" y="4112318"/>
            <a:ext cx="1281471" cy="267078"/>
          </a:xfrm>
          <a:prstGeom prst="rect">
            <a:avLst/>
          </a:prstGeom>
          <a:pattFill prst="solidDmnd">
            <a:fgClr>
              <a:srgbClr val="00B0F0"/>
            </a:fgClr>
            <a:bgClr>
              <a:schemeClr val="bg1"/>
            </a:bgClr>
          </a:patt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7">
            <a:extLst>
              <a:ext uri="{FF2B5EF4-FFF2-40B4-BE49-F238E27FC236}">
                <a16:creationId xmlns:a16="http://schemas.microsoft.com/office/drawing/2014/main" id="{9C0292ED-576C-E749-B4DD-B2E39A7116D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904797" y="4112318"/>
            <a:ext cx="427157" cy="267078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Line 8">
            <a:extLst>
              <a:ext uri="{FF2B5EF4-FFF2-40B4-BE49-F238E27FC236}">
                <a16:creationId xmlns:a16="http://schemas.microsoft.com/office/drawing/2014/main" id="{E60B5E7B-CA30-C644-9B67-201521FCB0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120749" y="3845239"/>
            <a:ext cx="0" cy="26707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Line 9">
            <a:extLst>
              <a:ext uri="{FF2B5EF4-FFF2-40B4-BE49-F238E27FC236}">
                <a16:creationId xmlns:a16="http://schemas.microsoft.com/office/drawing/2014/main" id="{2298AA30-D9F6-214E-91EA-0BFDE6656D6E}"/>
              </a:ext>
            </a:extLst>
          </p:cNvPr>
          <p:cNvSpPr>
            <a:spLocks noChangeShapeType="1"/>
          </p:cNvSpPr>
          <p:nvPr/>
        </p:nvSpPr>
        <p:spPr bwMode="auto">
          <a:xfrm>
            <a:off x="8904797" y="3845239"/>
            <a:ext cx="427157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10" descr="Dashed horizontal">
            <a:extLst>
              <a:ext uri="{FF2B5EF4-FFF2-40B4-BE49-F238E27FC236}">
                <a16:creationId xmlns:a16="http://schemas.microsoft.com/office/drawing/2014/main" id="{8FE1AD45-D350-204D-A586-4AEE3137E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9633" y="4131606"/>
            <a:ext cx="854314" cy="213661"/>
          </a:xfrm>
          <a:prstGeom prst="rect">
            <a:avLst/>
          </a:prstGeom>
          <a:pattFill prst="solidDmnd">
            <a:fgClr>
              <a:srgbClr val="00B0F0"/>
            </a:fgClr>
            <a:bgClr>
              <a:schemeClr val="bg1"/>
            </a:bgClr>
          </a:patt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E0799ED2-CC58-2142-9FF1-80F4AFDD9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7411" y="3980263"/>
            <a:ext cx="427157" cy="53415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Line 12">
            <a:extLst>
              <a:ext uri="{FF2B5EF4-FFF2-40B4-BE49-F238E27FC236}">
                <a16:creationId xmlns:a16="http://schemas.microsoft.com/office/drawing/2014/main" id="{E0ECAE30-6387-5147-AD47-1F3E41296C22}"/>
              </a:ext>
            </a:extLst>
          </p:cNvPr>
          <p:cNvSpPr>
            <a:spLocks noChangeShapeType="1"/>
          </p:cNvSpPr>
          <p:nvPr/>
        </p:nvSpPr>
        <p:spPr bwMode="auto">
          <a:xfrm>
            <a:off x="9455355" y="4229624"/>
            <a:ext cx="1281471" cy="0"/>
          </a:xfrm>
          <a:prstGeom prst="line">
            <a:avLst/>
          </a:prstGeom>
          <a:noFill/>
          <a:ln w="38100" cmpd="dbl">
            <a:solidFill>
              <a:srgbClr val="000000"/>
            </a:solidFill>
            <a:round/>
            <a:headEnd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16">
            <a:extLst>
              <a:ext uri="{FF2B5EF4-FFF2-40B4-BE49-F238E27FC236}">
                <a16:creationId xmlns:a16="http://schemas.microsoft.com/office/drawing/2014/main" id="{EE9DC005-4C72-D64E-8C1E-26235339836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75157" y="1828800"/>
            <a:ext cx="0" cy="1068311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17">
            <a:extLst>
              <a:ext uri="{FF2B5EF4-FFF2-40B4-BE49-F238E27FC236}">
                <a16:creationId xmlns:a16="http://schemas.microsoft.com/office/drawing/2014/main" id="{C925EDAA-5DF9-DD4E-80D9-936AEBEC938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601041" y="1828800"/>
            <a:ext cx="0" cy="1335389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435CEA8-FEDA-484D-A1F6-A1A01DF7F6B8}"/>
                  </a:ext>
                </a:extLst>
              </p:cNvPr>
              <p:cNvSpPr txBox="1"/>
              <p:nvPr/>
            </p:nvSpPr>
            <p:spPr>
              <a:xfrm>
                <a:off x="10057950" y="3726742"/>
                <a:ext cx="6256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435CEA8-FEDA-484D-A1F6-A1A01DF7F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7950" y="3726742"/>
                <a:ext cx="62561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EA71C1-EA65-C94B-8621-CD1C345725B5}"/>
                  </a:ext>
                </a:extLst>
              </p:cNvPr>
              <p:cNvSpPr txBox="1"/>
              <p:nvPr/>
            </p:nvSpPr>
            <p:spPr>
              <a:xfrm>
                <a:off x="6740168" y="2303108"/>
                <a:ext cx="14341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EA71C1-EA65-C94B-8621-CD1C34572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168" y="2303108"/>
                <a:ext cx="1434175" cy="584775"/>
              </a:xfrm>
              <a:prstGeom prst="rect">
                <a:avLst/>
              </a:prstGeom>
              <a:blipFill>
                <a:blip r:embed="rId3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338975D4-611C-B24A-AA8A-A8473DB6789E}"/>
              </a:ext>
            </a:extLst>
          </p:cNvPr>
          <p:cNvSpPr/>
          <p:nvPr/>
        </p:nvSpPr>
        <p:spPr>
          <a:xfrm>
            <a:off x="9609607" y="4101276"/>
            <a:ext cx="91440" cy="27432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4CD11E-EE0F-CB47-A3A5-BD983543F10E}"/>
              </a:ext>
            </a:extLst>
          </p:cNvPr>
          <p:cNvCxnSpPr>
            <a:cxnSpLocks/>
          </p:cNvCxnSpPr>
          <p:nvPr/>
        </p:nvCxnSpPr>
        <p:spPr>
          <a:xfrm>
            <a:off x="8711715" y="2808086"/>
            <a:ext cx="0" cy="1430351"/>
          </a:xfrm>
          <a:prstGeom prst="straightConnector1">
            <a:avLst/>
          </a:prstGeom>
          <a:ln w="285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83C2CD-B084-2742-A383-8CCCE30E7965}"/>
                  </a:ext>
                </a:extLst>
              </p:cNvPr>
              <p:cNvSpPr txBox="1"/>
              <p:nvPr/>
            </p:nvSpPr>
            <p:spPr>
              <a:xfrm>
                <a:off x="8706335" y="2994382"/>
                <a:ext cx="5122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83C2CD-B084-2742-A383-8CCCE30E7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335" y="2994382"/>
                <a:ext cx="512255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086647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 descr="Dashed horizontal">
            <a:extLst>
              <a:ext uri="{FF2B5EF4-FFF2-40B4-BE49-F238E27FC236}">
                <a16:creationId xmlns:a16="http://schemas.microsoft.com/office/drawing/2014/main" id="{BAD52BEA-EF01-2C43-BB75-08A884CDC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5157" y="2095878"/>
            <a:ext cx="5125884" cy="3084750"/>
          </a:xfrm>
          <a:prstGeom prst="roundRect">
            <a:avLst>
              <a:gd name="adj" fmla="val 16667"/>
            </a:avLst>
          </a:prstGeom>
          <a:pattFill prst="solidDmnd">
            <a:fgClr>
              <a:srgbClr val="00B0F0"/>
            </a:fgClr>
            <a:bgClr>
              <a:schemeClr val="bg1"/>
            </a:bgClr>
          </a:pattFill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BFE9ED7-5937-2349-983D-F1CE6BA6D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1828800"/>
            <a:ext cx="5980198" cy="97928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Book Antiqua" pitchFamily="18" charset="0"/>
            </a:endParaRPr>
          </a:p>
        </p:txBody>
      </p:sp>
      <p:sp>
        <p:nvSpPr>
          <p:cNvPr id="4" name="Line 5">
            <a:extLst>
              <a:ext uri="{FF2B5EF4-FFF2-40B4-BE49-F238E27FC236}">
                <a16:creationId xmlns:a16="http://schemas.microsoft.com/office/drawing/2014/main" id="{06F60563-3E82-2745-AFAC-8D24068DF5A1}"/>
              </a:ext>
            </a:extLst>
          </p:cNvPr>
          <p:cNvSpPr>
            <a:spLocks noChangeShapeType="1"/>
          </p:cNvSpPr>
          <p:nvPr/>
        </p:nvSpPr>
        <p:spPr bwMode="auto">
          <a:xfrm>
            <a:off x="3475157" y="2776926"/>
            <a:ext cx="5125884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6" descr="Dashed horizontal">
            <a:extLst>
              <a:ext uri="{FF2B5EF4-FFF2-40B4-BE49-F238E27FC236}">
                <a16:creationId xmlns:a16="http://schemas.microsoft.com/office/drawing/2014/main" id="{7018FB1C-1532-6946-A89B-036C0B6E8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1041" y="4112318"/>
            <a:ext cx="1281471" cy="267078"/>
          </a:xfrm>
          <a:prstGeom prst="rect">
            <a:avLst/>
          </a:prstGeom>
          <a:pattFill prst="solidDmnd">
            <a:fgClr>
              <a:srgbClr val="00B0F0"/>
            </a:fgClr>
            <a:bgClr>
              <a:schemeClr val="bg1"/>
            </a:bgClr>
          </a:patt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7">
            <a:extLst>
              <a:ext uri="{FF2B5EF4-FFF2-40B4-BE49-F238E27FC236}">
                <a16:creationId xmlns:a16="http://schemas.microsoft.com/office/drawing/2014/main" id="{09C4E91D-EC96-5F4B-A9BA-66220981F06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904797" y="4112318"/>
            <a:ext cx="427157" cy="267078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Line 8">
            <a:extLst>
              <a:ext uri="{FF2B5EF4-FFF2-40B4-BE49-F238E27FC236}">
                <a16:creationId xmlns:a16="http://schemas.microsoft.com/office/drawing/2014/main" id="{85E499A5-B901-6A4D-AC9F-B574171AFB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120749" y="3845239"/>
            <a:ext cx="0" cy="26707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Line 9">
            <a:extLst>
              <a:ext uri="{FF2B5EF4-FFF2-40B4-BE49-F238E27FC236}">
                <a16:creationId xmlns:a16="http://schemas.microsoft.com/office/drawing/2014/main" id="{EF170CE9-2F65-A940-B472-A00E096E8700}"/>
              </a:ext>
            </a:extLst>
          </p:cNvPr>
          <p:cNvSpPr>
            <a:spLocks noChangeShapeType="1"/>
          </p:cNvSpPr>
          <p:nvPr/>
        </p:nvSpPr>
        <p:spPr bwMode="auto">
          <a:xfrm>
            <a:off x="8904797" y="3845239"/>
            <a:ext cx="427157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10" descr="Dashed horizontal">
            <a:extLst>
              <a:ext uri="{FF2B5EF4-FFF2-40B4-BE49-F238E27FC236}">
                <a16:creationId xmlns:a16="http://schemas.microsoft.com/office/drawing/2014/main" id="{14381934-B2D6-E343-A025-076DDBA33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9633" y="4131606"/>
            <a:ext cx="854314" cy="213661"/>
          </a:xfrm>
          <a:prstGeom prst="rect">
            <a:avLst/>
          </a:prstGeom>
          <a:pattFill prst="solidDmnd">
            <a:fgClr>
              <a:srgbClr val="00B0F0"/>
            </a:fgClr>
            <a:bgClr>
              <a:schemeClr val="bg1"/>
            </a:bgClr>
          </a:patt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744F2963-DEBE-4A41-8B85-D0ED43558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7411" y="3980263"/>
            <a:ext cx="427157" cy="53415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Line 12">
            <a:extLst>
              <a:ext uri="{FF2B5EF4-FFF2-40B4-BE49-F238E27FC236}">
                <a16:creationId xmlns:a16="http://schemas.microsoft.com/office/drawing/2014/main" id="{C655D61D-1167-4444-A10F-5EF96D28D3FE}"/>
              </a:ext>
            </a:extLst>
          </p:cNvPr>
          <p:cNvSpPr>
            <a:spLocks noChangeShapeType="1"/>
          </p:cNvSpPr>
          <p:nvPr/>
        </p:nvSpPr>
        <p:spPr bwMode="auto">
          <a:xfrm>
            <a:off x="9455355" y="4229624"/>
            <a:ext cx="1281471" cy="0"/>
          </a:xfrm>
          <a:prstGeom prst="line">
            <a:avLst/>
          </a:prstGeom>
          <a:noFill/>
          <a:ln w="38100" cmpd="dbl">
            <a:solidFill>
              <a:srgbClr val="000000"/>
            </a:solidFill>
            <a:round/>
            <a:headEnd/>
            <a:tailEnd type="stealth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16">
            <a:extLst>
              <a:ext uri="{FF2B5EF4-FFF2-40B4-BE49-F238E27FC236}">
                <a16:creationId xmlns:a16="http://schemas.microsoft.com/office/drawing/2014/main" id="{80221C84-BB77-694E-AF8E-62D69DB579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75157" y="1828800"/>
            <a:ext cx="0" cy="1068311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Line 17">
            <a:extLst>
              <a:ext uri="{FF2B5EF4-FFF2-40B4-BE49-F238E27FC236}">
                <a16:creationId xmlns:a16="http://schemas.microsoft.com/office/drawing/2014/main" id="{C26543D2-5014-E44B-A8EA-85210B7080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601041" y="1828800"/>
            <a:ext cx="0" cy="1335389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431CB56-01A5-184B-A839-CE9B4549C6C8}"/>
                  </a:ext>
                </a:extLst>
              </p:cNvPr>
              <p:cNvSpPr txBox="1"/>
              <p:nvPr/>
            </p:nvSpPr>
            <p:spPr>
              <a:xfrm>
                <a:off x="10057950" y="3726742"/>
                <a:ext cx="6256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431CB56-01A5-184B-A839-CE9B4549C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7950" y="3726742"/>
                <a:ext cx="62561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6DF5D05-B914-8046-9ED0-542A94DA313A}"/>
                  </a:ext>
                </a:extLst>
              </p:cNvPr>
              <p:cNvSpPr txBox="1"/>
              <p:nvPr/>
            </p:nvSpPr>
            <p:spPr>
              <a:xfrm>
                <a:off x="9486818" y="4253014"/>
                <a:ext cx="56457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3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6DF5D05-B914-8046-9ED0-542A94DA3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6818" y="4253014"/>
                <a:ext cx="564577" cy="646331"/>
              </a:xfrm>
              <a:prstGeom prst="rect">
                <a:avLst/>
              </a:prstGeom>
              <a:blipFill>
                <a:blip r:embed="rId3"/>
                <a:stretch>
                  <a:fillRect r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1BA85FF-3E4F-8241-B4C0-662D892455B8}"/>
                  </a:ext>
                </a:extLst>
              </p:cNvPr>
              <p:cNvSpPr txBox="1"/>
              <p:nvPr/>
            </p:nvSpPr>
            <p:spPr>
              <a:xfrm>
                <a:off x="5755811" y="2281923"/>
                <a:ext cx="56457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3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1BA85FF-3E4F-8241-B4C0-662D89245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811" y="2281923"/>
                <a:ext cx="56457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D99F69-CD1B-5141-94F9-EB9E7FFAEEB5}"/>
                  </a:ext>
                </a:extLst>
              </p:cNvPr>
              <p:cNvSpPr txBox="1"/>
              <p:nvPr/>
            </p:nvSpPr>
            <p:spPr>
              <a:xfrm>
                <a:off x="6740168" y="2303108"/>
                <a:ext cx="12801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D99F69-CD1B-5141-94F9-EB9E7FFAE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168" y="2303108"/>
                <a:ext cx="128015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B82DED33-F2DE-0A43-B5E9-AE008B847F67}"/>
              </a:ext>
            </a:extLst>
          </p:cNvPr>
          <p:cNvSpPr/>
          <p:nvPr/>
        </p:nvSpPr>
        <p:spPr>
          <a:xfrm>
            <a:off x="9609607" y="4101276"/>
            <a:ext cx="91440" cy="27432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26FEBF-F967-E04F-B84C-2DD0F54B217B}"/>
                  </a:ext>
                </a:extLst>
              </p:cNvPr>
              <p:cNvSpPr txBox="1"/>
              <p:nvPr/>
            </p:nvSpPr>
            <p:spPr>
              <a:xfrm>
                <a:off x="3577055" y="2023257"/>
                <a:ext cx="18750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atm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26FEBF-F967-E04F-B84C-2DD0F54B2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7055" y="2023257"/>
                <a:ext cx="1875000" cy="523220"/>
              </a:xfrm>
              <a:prstGeom prst="rect">
                <a:avLst/>
              </a:prstGeom>
              <a:blipFill>
                <a:blip r:embed="rId6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2E854D8-D776-0D4A-9E21-DC1DF8FC05A6}"/>
                  </a:ext>
                </a:extLst>
              </p:cNvPr>
              <p:cNvSpPr txBox="1"/>
              <p:nvPr/>
            </p:nvSpPr>
            <p:spPr>
              <a:xfrm>
                <a:off x="10005301" y="4242912"/>
                <a:ext cx="19375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atm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2E854D8-D776-0D4A-9E21-DC1DF8FC0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5301" y="4242912"/>
                <a:ext cx="1937518" cy="523220"/>
              </a:xfrm>
              <a:prstGeom prst="rect">
                <a:avLst/>
              </a:prstGeom>
              <a:blipFill>
                <a:blip r:embed="rId7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F8E696-1A1D-544B-9B21-88A2F479577B}"/>
              </a:ext>
            </a:extLst>
          </p:cNvPr>
          <p:cNvCxnSpPr>
            <a:cxnSpLocks/>
          </p:cNvCxnSpPr>
          <p:nvPr/>
        </p:nvCxnSpPr>
        <p:spPr>
          <a:xfrm>
            <a:off x="8711715" y="2808086"/>
            <a:ext cx="0" cy="1430351"/>
          </a:xfrm>
          <a:prstGeom prst="straightConnector1">
            <a:avLst/>
          </a:prstGeom>
          <a:ln w="285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30058F2-7AE9-9047-ABD5-39F6A165724C}"/>
                  </a:ext>
                </a:extLst>
              </p:cNvPr>
              <p:cNvSpPr txBox="1"/>
              <p:nvPr/>
            </p:nvSpPr>
            <p:spPr>
              <a:xfrm>
                <a:off x="8706335" y="2994382"/>
                <a:ext cx="21679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30058F2-7AE9-9047-ABD5-39F6A1657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335" y="2994382"/>
                <a:ext cx="2167966" cy="523220"/>
              </a:xfrm>
              <a:prstGeom prst="rect">
                <a:avLst/>
              </a:prstGeom>
              <a:blipFill>
                <a:blip r:embed="rId8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AD60D48-54DC-DF49-96DF-8C2B7925A164}"/>
              </a:ext>
            </a:extLst>
          </p:cNvPr>
          <p:cNvCxnSpPr/>
          <p:nvPr/>
        </p:nvCxnSpPr>
        <p:spPr>
          <a:xfrm>
            <a:off x="3613276" y="2095878"/>
            <a:ext cx="0" cy="6810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A433505-7D1A-EC45-86F4-A7F6047FB1C5}"/>
              </a:ext>
            </a:extLst>
          </p:cNvPr>
          <p:cNvCxnSpPr>
            <a:cxnSpLocks/>
          </p:cNvCxnSpPr>
          <p:nvPr/>
        </p:nvCxnSpPr>
        <p:spPr>
          <a:xfrm rot="5400000" flipH="1">
            <a:off x="10030235" y="4004743"/>
            <a:ext cx="0" cy="6810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56443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362C374-978C-874B-8D87-4C5425F072E0}"/>
              </a:ext>
            </a:extLst>
          </p:cNvPr>
          <p:cNvSpPr/>
          <p:nvPr/>
        </p:nvSpPr>
        <p:spPr>
          <a:xfrm>
            <a:off x="616209" y="415899"/>
            <a:ext cx="3962400" cy="2658534"/>
          </a:xfrm>
          <a:prstGeom prst="rect">
            <a:avLst/>
          </a:prstGeom>
          <a:solidFill>
            <a:srgbClr val="00B0F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9EC1B4-8FC3-1F4E-A0B9-D4B906612BEE}"/>
              </a:ext>
            </a:extLst>
          </p:cNvPr>
          <p:cNvSpPr/>
          <p:nvPr/>
        </p:nvSpPr>
        <p:spPr>
          <a:xfrm>
            <a:off x="4544742" y="2769633"/>
            <a:ext cx="524934" cy="2032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377AC6-92EB-A346-A0A1-8F0396214784}"/>
              </a:ext>
            </a:extLst>
          </p:cNvPr>
          <p:cNvCxnSpPr/>
          <p:nvPr/>
        </p:nvCxnSpPr>
        <p:spPr>
          <a:xfrm flipH="1">
            <a:off x="5205142" y="2871233"/>
            <a:ext cx="1083733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734FB6A-4445-6A4E-A2C6-1660EE0729B4}"/>
              </a:ext>
            </a:extLst>
          </p:cNvPr>
          <p:cNvCxnSpPr>
            <a:cxnSpLocks/>
            <a:endCxn id="13" idx="3"/>
          </p:cNvCxnSpPr>
          <p:nvPr/>
        </p:nvCxnSpPr>
        <p:spPr>
          <a:xfrm>
            <a:off x="4578609" y="2769633"/>
            <a:ext cx="49106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9C772C3-393C-3A49-879B-9D4DB5516273}"/>
              </a:ext>
            </a:extLst>
          </p:cNvPr>
          <p:cNvCxnSpPr>
            <a:cxnSpLocks/>
          </p:cNvCxnSpPr>
          <p:nvPr/>
        </p:nvCxnSpPr>
        <p:spPr>
          <a:xfrm>
            <a:off x="4578609" y="2972833"/>
            <a:ext cx="49106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0CE386C-F09B-B34D-AC1B-F71D97DE280D}"/>
              </a:ext>
            </a:extLst>
          </p:cNvPr>
          <p:cNvSpPr/>
          <p:nvPr/>
        </p:nvSpPr>
        <p:spPr>
          <a:xfrm>
            <a:off x="6288875" y="3690641"/>
            <a:ext cx="3962400" cy="26585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FADBD-CDD7-2143-BE5B-06B817B79ABD}"/>
              </a:ext>
            </a:extLst>
          </p:cNvPr>
          <p:cNvSpPr/>
          <p:nvPr/>
        </p:nvSpPr>
        <p:spPr>
          <a:xfrm>
            <a:off x="10217408" y="6044375"/>
            <a:ext cx="524934" cy="203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90B1EF-D988-1345-A033-542D98CEBCD8}"/>
              </a:ext>
            </a:extLst>
          </p:cNvPr>
          <p:cNvCxnSpPr/>
          <p:nvPr/>
        </p:nvCxnSpPr>
        <p:spPr>
          <a:xfrm flipH="1">
            <a:off x="10877808" y="6145975"/>
            <a:ext cx="1083733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2C61B2-CA73-C643-86D4-E0F8913240DF}"/>
              </a:ext>
            </a:extLst>
          </p:cNvPr>
          <p:cNvCxnSpPr>
            <a:cxnSpLocks/>
            <a:endCxn id="8" idx="3"/>
          </p:cNvCxnSpPr>
          <p:nvPr/>
        </p:nvCxnSpPr>
        <p:spPr>
          <a:xfrm>
            <a:off x="10251275" y="6044375"/>
            <a:ext cx="49106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F83EB9-5F07-6243-88D6-80C7785EBBF1}"/>
              </a:ext>
            </a:extLst>
          </p:cNvPr>
          <p:cNvCxnSpPr>
            <a:cxnSpLocks/>
          </p:cNvCxnSpPr>
          <p:nvPr/>
        </p:nvCxnSpPr>
        <p:spPr>
          <a:xfrm>
            <a:off x="10251275" y="6247575"/>
            <a:ext cx="49106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3EA68FA-BFD0-414B-B5E3-28307BA87CAA}"/>
                  </a:ext>
                </a:extLst>
              </p:cNvPr>
              <p:cNvSpPr txBox="1"/>
              <p:nvPr/>
            </p:nvSpPr>
            <p:spPr>
              <a:xfrm>
                <a:off x="7705498" y="3690641"/>
                <a:ext cx="56457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3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3EA68FA-BFD0-414B-B5E3-28307BA87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5498" y="3690641"/>
                <a:ext cx="564577" cy="646331"/>
              </a:xfrm>
              <a:prstGeom prst="rect">
                <a:avLst/>
              </a:prstGeom>
              <a:blipFill>
                <a:blip r:embed="rId2"/>
                <a:stretch>
                  <a:fillRect l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C1C88CE-9F10-5C4B-96C5-1F35ADE943C8}"/>
                  </a:ext>
                </a:extLst>
              </p:cNvPr>
              <p:cNvSpPr txBox="1"/>
              <p:nvPr/>
            </p:nvSpPr>
            <p:spPr>
              <a:xfrm>
                <a:off x="10530164" y="5398044"/>
                <a:ext cx="56457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3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C1C88CE-9F10-5C4B-96C5-1F35ADE94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0164" y="5398044"/>
                <a:ext cx="564577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129376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DB1D6EF-9367-9B4F-850C-C7A796A07206}"/>
              </a:ext>
            </a:extLst>
          </p:cNvPr>
          <p:cNvGrpSpPr>
            <a:grpSpLocks/>
          </p:cNvGrpSpPr>
          <p:nvPr/>
        </p:nvGrpSpPr>
        <p:grpSpPr bwMode="auto">
          <a:xfrm>
            <a:off x="2218696" y="676000"/>
            <a:ext cx="6431280" cy="4210599"/>
            <a:chOff x="5220" y="11573"/>
            <a:chExt cx="5040" cy="2647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B447FA7F-08A3-D747-8199-C094AFB3DEA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6005" y="11717"/>
              <a:ext cx="1872" cy="2448"/>
            </a:xfrm>
            <a:prstGeom prst="roundRect">
              <a:avLst>
                <a:gd name="adj" fmla="val 16667"/>
              </a:avLst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4" name="AutoShape 4">
              <a:extLst>
                <a:ext uri="{FF2B5EF4-FFF2-40B4-BE49-F238E27FC236}">
                  <a16:creationId xmlns:a16="http://schemas.microsoft.com/office/drawing/2014/main" id="{B8CECA95-A50C-2548-9891-ACF78ACA81D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293" y="12293"/>
              <a:ext cx="1296" cy="158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5" name="Arc 5">
              <a:extLst>
                <a:ext uri="{FF2B5EF4-FFF2-40B4-BE49-F238E27FC236}">
                  <a16:creationId xmlns:a16="http://schemas.microsoft.com/office/drawing/2014/main" id="{2719FEBF-643A-0146-A5F1-7B58F478CC03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6581" y="12437"/>
              <a:ext cx="1008" cy="142"/>
            </a:xfrm>
            <a:custGeom>
              <a:avLst/>
              <a:gdLst>
                <a:gd name="G0" fmla="+- 0 0 0"/>
                <a:gd name="G1" fmla="+- 21373 0 0"/>
                <a:gd name="G2" fmla="+- 21600 0 0"/>
                <a:gd name="T0" fmla="*/ 3123 w 21600"/>
                <a:gd name="T1" fmla="*/ 0 h 21373"/>
                <a:gd name="T2" fmla="*/ 21600 w 21600"/>
                <a:gd name="T3" fmla="*/ 21373 h 21373"/>
                <a:gd name="T4" fmla="*/ 0 w 21600"/>
                <a:gd name="T5" fmla="*/ 21373 h 21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373" fill="none" extrusionOk="0">
                  <a:moveTo>
                    <a:pt x="3123" y="-1"/>
                  </a:moveTo>
                  <a:cubicBezTo>
                    <a:pt x="13733" y="1550"/>
                    <a:pt x="21600" y="10649"/>
                    <a:pt x="21600" y="21373"/>
                  </a:cubicBezTo>
                </a:path>
                <a:path w="21600" h="21373" stroke="0" extrusionOk="0">
                  <a:moveTo>
                    <a:pt x="3123" y="-1"/>
                  </a:moveTo>
                  <a:cubicBezTo>
                    <a:pt x="13733" y="1550"/>
                    <a:pt x="21600" y="10649"/>
                    <a:pt x="21600" y="21373"/>
                  </a:cubicBezTo>
                  <a:lnTo>
                    <a:pt x="0" y="21373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6" name="Arc 6">
              <a:extLst>
                <a:ext uri="{FF2B5EF4-FFF2-40B4-BE49-F238E27FC236}">
                  <a16:creationId xmlns:a16="http://schemas.microsoft.com/office/drawing/2014/main" id="{EFA40817-CFE6-4647-8516-282B20A4EB64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6293" y="12581"/>
              <a:ext cx="432" cy="14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DCB113D2-C7EC-614A-88E6-9D2E09B2C97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77" y="12379"/>
              <a:ext cx="2304" cy="346"/>
              <a:chOff x="5481" y="1912"/>
              <a:chExt cx="2880" cy="432"/>
            </a:xfrm>
          </p:grpSpPr>
          <p:sp>
            <p:nvSpPr>
              <p:cNvPr id="29" name="Arc 8">
                <a:extLst>
                  <a:ext uri="{FF2B5EF4-FFF2-40B4-BE49-F238E27FC236}">
                    <a16:creationId xmlns:a16="http://schemas.microsoft.com/office/drawing/2014/main" id="{9B4011B2-0E54-7C4F-83D7-D5965EBD765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481" y="1984"/>
                <a:ext cx="900" cy="18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30" name="Arc 9">
                <a:extLst>
                  <a:ext uri="{FF2B5EF4-FFF2-40B4-BE49-F238E27FC236}">
                    <a16:creationId xmlns:a16="http://schemas.microsoft.com/office/drawing/2014/main" id="{AA43F216-A8A0-984E-8C28-415AC240F0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803349" flipV="1">
                <a:off x="6448" y="1912"/>
                <a:ext cx="433" cy="3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6502"/>
                  <a:gd name="T1" fmla="*/ 0 h 21600"/>
                  <a:gd name="T2" fmla="*/ 6502 w 6502"/>
                  <a:gd name="T3" fmla="*/ 1003 h 21600"/>
                  <a:gd name="T4" fmla="*/ 0 w 650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502" h="21600" fill="none" extrusionOk="0">
                    <a:moveTo>
                      <a:pt x="-1" y="0"/>
                    </a:moveTo>
                    <a:cubicBezTo>
                      <a:pt x="2205" y="0"/>
                      <a:pt x="4398" y="337"/>
                      <a:pt x="6502" y="1001"/>
                    </a:cubicBezTo>
                  </a:path>
                  <a:path w="6502" h="21600" stroke="0" extrusionOk="0">
                    <a:moveTo>
                      <a:pt x="-1" y="0"/>
                    </a:moveTo>
                    <a:cubicBezTo>
                      <a:pt x="2205" y="0"/>
                      <a:pt x="4398" y="337"/>
                      <a:pt x="6502" y="1001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31" name="Line 10">
                <a:extLst>
                  <a:ext uri="{FF2B5EF4-FFF2-40B4-BE49-F238E27FC236}">
                    <a16:creationId xmlns:a16="http://schemas.microsoft.com/office/drawing/2014/main" id="{4DD7005C-EC4F-5B49-8BBF-5F621F098A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6741" y="2344"/>
                <a:ext cx="162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</p:grpSp>
        <p:sp>
          <p:nvSpPr>
            <p:cNvPr id="8" name="Rectangle 11">
              <a:extLst>
                <a:ext uri="{FF2B5EF4-FFF2-40B4-BE49-F238E27FC236}">
                  <a16:creationId xmlns:a16="http://schemas.microsoft.com/office/drawing/2014/main" id="{2B14E708-A6D0-2B42-9194-E3C9D3B6484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17" y="11573"/>
              <a:ext cx="2304" cy="86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9" name="Rectangle 12">
              <a:extLst>
                <a:ext uri="{FF2B5EF4-FFF2-40B4-BE49-F238E27FC236}">
                  <a16:creationId xmlns:a16="http://schemas.microsoft.com/office/drawing/2014/main" id="{879B4747-E361-6345-8E1B-2D1DCEE5F1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27" y="12293"/>
              <a:ext cx="576" cy="43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0" name="Line 13">
              <a:extLst>
                <a:ext uri="{FF2B5EF4-FFF2-40B4-BE49-F238E27FC236}">
                  <a16:creationId xmlns:a16="http://schemas.microsoft.com/office/drawing/2014/main" id="{72C93F1B-D4B9-FD43-9EBB-3162C895990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6005" y="13589"/>
              <a:ext cx="28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" name="Line 14">
              <a:extLst>
                <a:ext uri="{FF2B5EF4-FFF2-40B4-BE49-F238E27FC236}">
                  <a16:creationId xmlns:a16="http://schemas.microsoft.com/office/drawing/2014/main" id="{12F5E981-489A-D748-8E45-CE037F76674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7589" y="13013"/>
              <a:ext cx="28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" name="Line 15">
              <a:extLst>
                <a:ext uri="{FF2B5EF4-FFF2-40B4-BE49-F238E27FC236}">
                  <a16:creationId xmlns:a16="http://schemas.microsoft.com/office/drawing/2014/main" id="{83E29E05-D9C9-FD45-A124-ABF8D8016A2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7013" y="13013"/>
              <a:ext cx="0" cy="57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" name="Text Box 16">
              <a:extLst>
                <a:ext uri="{FF2B5EF4-FFF2-40B4-BE49-F238E27FC236}">
                  <a16:creationId xmlns:a16="http://schemas.microsoft.com/office/drawing/2014/main" id="{FBBBB8C3-0171-4E4A-AF16-39EE90A9200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7013" y="13157"/>
              <a:ext cx="511" cy="6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h</a:t>
              </a: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4" name="Line 17">
              <a:extLst>
                <a:ext uri="{FF2B5EF4-FFF2-40B4-BE49-F238E27FC236}">
                  <a16:creationId xmlns:a16="http://schemas.microsoft.com/office/drawing/2014/main" id="{6176AEC0-2C29-714A-ABAE-701E861706F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573" y="12293"/>
              <a:ext cx="7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" name="Text Box 18">
              <a:extLst>
                <a:ext uri="{FF2B5EF4-FFF2-40B4-BE49-F238E27FC236}">
                  <a16:creationId xmlns:a16="http://schemas.microsoft.com/office/drawing/2014/main" id="{09E3CAD2-22B9-AB4D-90FA-7A8C0CE1ABB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573" y="12131"/>
              <a:ext cx="576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v</a:t>
              </a:r>
              <a:r>
                <a:rPr kumimoji="0" lang="en-US" sz="1400" b="0" i="0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1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6" name="Line 19">
              <a:extLst>
                <a:ext uri="{FF2B5EF4-FFF2-40B4-BE49-F238E27FC236}">
                  <a16:creationId xmlns:a16="http://schemas.microsoft.com/office/drawing/2014/main" id="{9876EBA3-7861-7A4C-9D93-039BA10B3F0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7434" y="12289"/>
              <a:ext cx="86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7" name="Text Box 21">
              <a:extLst>
                <a:ext uri="{FF2B5EF4-FFF2-40B4-BE49-F238E27FC236}">
                  <a16:creationId xmlns:a16="http://schemas.microsoft.com/office/drawing/2014/main" id="{71D5D2B2-CBB3-1842-B4C6-913C2A21616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7589" y="11717"/>
              <a:ext cx="799" cy="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A</a:t>
              </a:r>
              <a:r>
                <a:rPr kumimoji="0" lang="en-US" sz="1400" b="0" i="0" u="none" strike="noStrike" cap="none" normalizeH="0" baseline="-2500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2</a:t>
              </a: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8" name="Text Box 22">
              <a:extLst>
                <a:ext uri="{FF2B5EF4-FFF2-40B4-BE49-F238E27FC236}">
                  <a16:creationId xmlns:a16="http://schemas.microsoft.com/office/drawing/2014/main" id="{C5B6D47E-B30D-7547-B92C-A27A6E6B9D1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220" y="12348"/>
              <a:ext cx="720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A</a:t>
              </a:r>
              <a:r>
                <a:rPr kumimoji="0" lang="en-US" sz="1400" b="0" i="0" u="none" strike="noStrike" cap="none" normalizeH="0" baseline="-2500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1</a:t>
              </a: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9" name="Line 23">
              <a:extLst>
                <a:ext uri="{FF2B5EF4-FFF2-40B4-BE49-F238E27FC236}">
                  <a16:creationId xmlns:a16="http://schemas.microsoft.com/office/drawing/2014/main" id="{344C022F-96A1-BD46-B997-BE3EB356A96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5573" y="12745"/>
              <a:ext cx="43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0" name="Text Box 24">
              <a:extLst>
                <a:ext uri="{FF2B5EF4-FFF2-40B4-BE49-F238E27FC236}">
                  <a16:creationId xmlns:a16="http://schemas.microsoft.com/office/drawing/2014/main" id="{8AC6A980-5D1F-C043-BE0E-CB606832BEE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7493" y="13229"/>
              <a:ext cx="707" cy="7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sym typeface="Symbol" pitchFamily="18" charset="2"/>
                </a:rPr>
                <a:t></a:t>
              </a:r>
              <a:r>
                <a:rPr kumimoji="0" lang="en-US" sz="1400" b="0" i="0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rPr>
                <a:t>0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1" name="Text Box 25">
              <a:extLst>
                <a:ext uri="{FF2B5EF4-FFF2-40B4-BE49-F238E27FC236}">
                  <a16:creationId xmlns:a16="http://schemas.microsoft.com/office/drawing/2014/main" id="{24ED7D27-8C80-294C-BC3F-F3528797867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6725" y="12077"/>
              <a:ext cx="576" cy="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sym typeface="Symbol" pitchFamily="18" charset="2"/>
                </a:rPr>
                <a:t></a:t>
              </a: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2" name="Text Box 26">
              <a:extLst>
                <a:ext uri="{FF2B5EF4-FFF2-40B4-BE49-F238E27FC236}">
                  <a16:creationId xmlns:a16="http://schemas.microsoft.com/office/drawing/2014/main" id="{2662BF12-D180-2C4C-8851-CD7C1F83641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6005" y="13661"/>
              <a:ext cx="655" cy="5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sym typeface="Symbol" pitchFamily="18" charset="2"/>
                </a:rPr>
                <a:t></a:t>
              </a:r>
              <a:r>
                <a:rPr kumimoji="0" lang="en-US" sz="1400" b="0" i="0" u="none" strike="noStrike" cap="none" normalizeH="0" baseline="-2500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rPr>
                <a:t>0</a:t>
              </a: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3" name="Rectangle 27">
              <a:extLst>
                <a:ext uri="{FF2B5EF4-FFF2-40B4-BE49-F238E27FC236}">
                  <a16:creationId xmlns:a16="http://schemas.microsoft.com/office/drawing/2014/main" id="{7DF6A631-BBE5-7F44-BAC4-B7DE4D405BD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024" y="12715"/>
              <a:ext cx="265" cy="85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4" name="Text Box 28">
              <a:extLst>
                <a:ext uri="{FF2B5EF4-FFF2-40B4-BE49-F238E27FC236}">
                  <a16:creationId xmlns:a16="http://schemas.microsoft.com/office/drawing/2014/main" id="{CBF1E0A4-E7E0-A34F-A6DD-4A8817B3A80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6005" y="12797"/>
              <a:ext cx="655" cy="5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sym typeface="Symbol" pitchFamily="18" charset="2"/>
                </a:rPr>
                <a:t></a:t>
              </a: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5" name="Rectangle 29">
              <a:extLst>
                <a:ext uri="{FF2B5EF4-FFF2-40B4-BE49-F238E27FC236}">
                  <a16:creationId xmlns:a16="http://schemas.microsoft.com/office/drawing/2014/main" id="{DA820D56-E39F-3845-BC6E-9E5D0384928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608" y="12422"/>
              <a:ext cx="265" cy="57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" name="Text Box 30">
              <a:extLst>
                <a:ext uri="{FF2B5EF4-FFF2-40B4-BE49-F238E27FC236}">
                  <a16:creationId xmlns:a16="http://schemas.microsoft.com/office/drawing/2014/main" id="{155A880C-00F3-AA48-969E-BA5962D1B3A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7589" y="12430"/>
              <a:ext cx="511" cy="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sym typeface="Symbol" pitchFamily="18" charset="2"/>
                </a:rPr>
                <a:t></a:t>
              </a: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D440C003-2063-6345-89DD-84493AAF82F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52" y="11764"/>
              <a:ext cx="4608" cy="384"/>
            </a:xfrm>
            <a:custGeom>
              <a:avLst/>
              <a:gdLst/>
              <a:ahLst/>
              <a:cxnLst>
                <a:cxn ang="0">
                  <a:pos x="0" y="60"/>
                </a:cxn>
                <a:cxn ang="0">
                  <a:pos x="1440" y="60"/>
                </a:cxn>
                <a:cxn ang="0">
                  <a:pos x="2160" y="420"/>
                </a:cxn>
                <a:cxn ang="0">
                  <a:pos x="3240" y="420"/>
                </a:cxn>
                <a:cxn ang="0">
                  <a:pos x="4140" y="60"/>
                </a:cxn>
                <a:cxn ang="0">
                  <a:pos x="5760" y="60"/>
                </a:cxn>
              </a:cxnLst>
              <a:rect l="0" t="0" r="r" b="b"/>
              <a:pathLst>
                <a:path w="5760" h="480">
                  <a:moveTo>
                    <a:pt x="0" y="60"/>
                  </a:moveTo>
                  <a:cubicBezTo>
                    <a:pt x="540" y="30"/>
                    <a:pt x="1080" y="0"/>
                    <a:pt x="1440" y="60"/>
                  </a:cubicBezTo>
                  <a:cubicBezTo>
                    <a:pt x="1800" y="120"/>
                    <a:pt x="1860" y="360"/>
                    <a:pt x="2160" y="420"/>
                  </a:cubicBezTo>
                  <a:cubicBezTo>
                    <a:pt x="2460" y="480"/>
                    <a:pt x="2910" y="480"/>
                    <a:pt x="3240" y="420"/>
                  </a:cubicBezTo>
                  <a:cubicBezTo>
                    <a:pt x="3570" y="360"/>
                    <a:pt x="3720" y="120"/>
                    <a:pt x="4140" y="60"/>
                  </a:cubicBezTo>
                  <a:cubicBezTo>
                    <a:pt x="4560" y="0"/>
                    <a:pt x="5490" y="60"/>
                    <a:pt x="5760" y="60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8" name="Text Box 20">
              <a:extLst>
                <a:ext uri="{FF2B5EF4-FFF2-40B4-BE49-F238E27FC236}">
                  <a16:creationId xmlns:a16="http://schemas.microsoft.com/office/drawing/2014/main" id="{E39CA3D8-471D-A244-93BE-7C051DFF207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7500" y="12140"/>
              <a:ext cx="655" cy="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v</a:t>
              </a:r>
              <a:r>
                <a:rPr kumimoji="0" lang="en-US" sz="1400" b="0" i="0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2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BD87163-339A-E743-82C7-FD3D23EB7FDD}"/>
              </a:ext>
            </a:extLst>
          </p:cNvPr>
          <p:cNvCxnSpPr>
            <a:stCxn id="4" idx="3"/>
          </p:cNvCxnSpPr>
          <p:nvPr/>
        </p:nvCxnSpPr>
        <p:spPr>
          <a:xfrm flipH="1" flipV="1">
            <a:off x="3723011" y="1209406"/>
            <a:ext cx="1518642" cy="18717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D1F595C-56EB-2F4A-AFBF-352FCD47A3CE}"/>
              </a:ext>
            </a:extLst>
          </p:cNvPr>
          <p:cNvSpPr txBox="1"/>
          <p:nvPr/>
        </p:nvSpPr>
        <p:spPr>
          <a:xfrm>
            <a:off x="3124200" y="3048000"/>
            <a:ext cx="31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31E70E-8831-4F41-BFC8-B20AB4887688}"/>
              </a:ext>
            </a:extLst>
          </p:cNvPr>
          <p:cNvSpPr txBox="1"/>
          <p:nvPr/>
        </p:nvSpPr>
        <p:spPr>
          <a:xfrm>
            <a:off x="4579864" y="3045813"/>
            <a:ext cx="31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DA10F20-9F2A-2A4F-9A66-9D879FE159E0}"/>
              </a:ext>
            </a:extLst>
          </p:cNvPr>
          <p:cNvCxnSpPr>
            <a:cxnSpLocks/>
          </p:cNvCxnSpPr>
          <p:nvPr/>
        </p:nvCxnSpPr>
        <p:spPr>
          <a:xfrm flipV="1">
            <a:off x="3124200" y="2438400"/>
            <a:ext cx="20574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B9C8FC8-A216-744E-8C22-30ACC6AFA4A0}"/>
              </a:ext>
            </a:extLst>
          </p:cNvPr>
          <p:cNvCxnSpPr>
            <a:cxnSpLocks/>
          </p:cNvCxnSpPr>
          <p:nvPr/>
        </p:nvCxnSpPr>
        <p:spPr>
          <a:xfrm flipV="1">
            <a:off x="3124200" y="3276600"/>
            <a:ext cx="20574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62DE3C3-5090-9844-B7BB-442D8F61EA14}"/>
              </a:ext>
            </a:extLst>
          </p:cNvPr>
          <p:cNvCxnSpPr>
            <a:cxnSpLocks/>
          </p:cNvCxnSpPr>
          <p:nvPr/>
        </p:nvCxnSpPr>
        <p:spPr>
          <a:xfrm flipV="1">
            <a:off x="3124200" y="2895600"/>
            <a:ext cx="20574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A7EF609-1B2C-E845-A012-111C98C22842}"/>
              </a:ext>
            </a:extLst>
          </p:cNvPr>
          <p:cNvCxnSpPr>
            <a:cxnSpLocks/>
          </p:cNvCxnSpPr>
          <p:nvPr/>
        </p:nvCxnSpPr>
        <p:spPr>
          <a:xfrm flipV="1">
            <a:off x="5181600" y="2410690"/>
            <a:ext cx="0" cy="82296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5EF8982-CB39-B94F-BEB6-7B1D7D211334}"/>
              </a:ext>
            </a:extLst>
          </p:cNvPr>
          <p:cNvSpPr txBox="1"/>
          <p:nvPr/>
        </p:nvSpPr>
        <p:spPr>
          <a:xfrm>
            <a:off x="5105400" y="2743200"/>
            <a:ext cx="32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B143C69-4085-544C-95F5-043D1C475A0C}"/>
              </a:ext>
            </a:extLst>
          </p:cNvPr>
          <p:cNvSpPr/>
          <p:nvPr/>
        </p:nvSpPr>
        <p:spPr>
          <a:xfrm>
            <a:off x="5410200" y="1676400"/>
            <a:ext cx="762000" cy="2209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36794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32417C53-C4C8-D142-879D-4040919B24B2}"/>
              </a:ext>
            </a:extLst>
          </p:cNvPr>
          <p:cNvSpPr/>
          <p:nvPr/>
        </p:nvSpPr>
        <p:spPr>
          <a:xfrm>
            <a:off x="3453713" y="5123407"/>
            <a:ext cx="2697714" cy="5128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AB7F54-FDE2-6447-AC0D-21A2B1145125}"/>
              </a:ext>
            </a:extLst>
          </p:cNvPr>
          <p:cNvSpPr/>
          <p:nvPr/>
        </p:nvSpPr>
        <p:spPr>
          <a:xfrm>
            <a:off x="1037968" y="691979"/>
            <a:ext cx="1235674" cy="195236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1B4A09-02C5-0042-9AE2-EF74D8288D17}"/>
              </a:ext>
            </a:extLst>
          </p:cNvPr>
          <p:cNvSpPr/>
          <p:nvPr/>
        </p:nvSpPr>
        <p:spPr>
          <a:xfrm>
            <a:off x="766119" y="469557"/>
            <a:ext cx="518984" cy="2496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40AEAD-0A2F-1E44-9947-960ECFEBDB02}"/>
              </a:ext>
            </a:extLst>
          </p:cNvPr>
          <p:cNvSpPr/>
          <p:nvPr/>
        </p:nvSpPr>
        <p:spPr>
          <a:xfrm>
            <a:off x="2236572" y="2607276"/>
            <a:ext cx="605482" cy="18535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751885-21EC-7841-904F-FF50482233C9}"/>
              </a:ext>
            </a:extLst>
          </p:cNvPr>
          <p:cNvSpPr/>
          <p:nvPr/>
        </p:nvSpPr>
        <p:spPr>
          <a:xfrm>
            <a:off x="7412324" y="351206"/>
            <a:ext cx="864974" cy="2496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1B43A75-319E-FD47-9795-DA895751D400}"/>
              </a:ext>
            </a:extLst>
          </p:cNvPr>
          <p:cNvSpPr/>
          <p:nvPr/>
        </p:nvSpPr>
        <p:spPr>
          <a:xfrm flipV="1">
            <a:off x="2842057" y="2384853"/>
            <a:ext cx="1828800" cy="1359244"/>
          </a:xfrm>
          <a:prstGeom prst="arc">
            <a:avLst>
              <a:gd name="adj1" fmla="val 5304857"/>
              <a:gd name="adj2" fmla="val 1070910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B6937995-EC38-7047-AA35-0CB5BAFF90BA}"/>
              </a:ext>
            </a:extLst>
          </p:cNvPr>
          <p:cNvSpPr/>
          <p:nvPr/>
        </p:nvSpPr>
        <p:spPr>
          <a:xfrm flipH="1">
            <a:off x="426472" y="-321396"/>
            <a:ext cx="7350739" cy="2710452"/>
          </a:xfrm>
          <a:prstGeom prst="arc">
            <a:avLst>
              <a:gd name="adj1" fmla="val 4286049"/>
              <a:gd name="adj2" fmla="val 9512207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87C588-61DC-EC46-ADDA-B691E3F054D7}"/>
              </a:ext>
            </a:extLst>
          </p:cNvPr>
          <p:cNvSpPr/>
          <p:nvPr/>
        </p:nvSpPr>
        <p:spPr>
          <a:xfrm>
            <a:off x="2273642" y="4324866"/>
            <a:ext cx="543698" cy="778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A47A0633-D5FB-D34D-B84F-6E3921F64E33}"/>
              </a:ext>
            </a:extLst>
          </p:cNvPr>
          <p:cNvSpPr/>
          <p:nvPr/>
        </p:nvSpPr>
        <p:spPr>
          <a:xfrm>
            <a:off x="2236569" y="3130121"/>
            <a:ext cx="2434288" cy="2523267"/>
          </a:xfrm>
          <a:prstGeom prst="arc">
            <a:avLst>
              <a:gd name="adj1" fmla="val 5304857"/>
              <a:gd name="adj2" fmla="val 10709101"/>
            </a:avLst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9B18C35-2E01-CB48-BCD2-3C0D7D3EF915}"/>
              </a:ext>
            </a:extLst>
          </p:cNvPr>
          <p:cNvCxnSpPr>
            <a:cxnSpLocks/>
          </p:cNvCxnSpPr>
          <p:nvPr/>
        </p:nvCxnSpPr>
        <p:spPr>
          <a:xfrm>
            <a:off x="3750553" y="5110978"/>
            <a:ext cx="2194560" cy="1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A7BC2CA-B9C8-304D-A960-CBA440D9FD64}"/>
              </a:ext>
            </a:extLst>
          </p:cNvPr>
          <p:cNvCxnSpPr>
            <a:cxnSpLocks/>
          </p:cNvCxnSpPr>
          <p:nvPr/>
        </p:nvCxnSpPr>
        <p:spPr>
          <a:xfrm>
            <a:off x="3286900" y="5653388"/>
            <a:ext cx="3017520" cy="1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E507B63-D3D0-D34B-AB8C-7E95FBF5A6ED}"/>
              </a:ext>
            </a:extLst>
          </p:cNvPr>
          <p:cNvSpPr/>
          <p:nvPr/>
        </p:nvSpPr>
        <p:spPr>
          <a:xfrm>
            <a:off x="6623227" y="2019679"/>
            <a:ext cx="617832" cy="25337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774A8B-FAB1-C54C-B691-0CAAFEF35128}"/>
              </a:ext>
            </a:extLst>
          </p:cNvPr>
          <p:cNvSpPr/>
          <p:nvPr/>
        </p:nvSpPr>
        <p:spPr>
          <a:xfrm>
            <a:off x="6669446" y="1482811"/>
            <a:ext cx="548640" cy="593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756FE4-BBEB-D644-84B6-78E5B12B8909}"/>
              </a:ext>
            </a:extLst>
          </p:cNvPr>
          <p:cNvSpPr/>
          <p:nvPr/>
        </p:nvSpPr>
        <p:spPr>
          <a:xfrm>
            <a:off x="6647935" y="4207477"/>
            <a:ext cx="548640" cy="593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4C377750-49F5-FC45-91AA-848FC24AEAE6}"/>
              </a:ext>
            </a:extLst>
          </p:cNvPr>
          <p:cNvSpPr/>
          <p:nvPr/>
        </p:nvSpPr>
        <p:spPr>
          <a:xfrm flipH="1">
            <a:off x="5412265" y="4293974"/>
            <a:ext cx="1828800" cy="1359244"/>
          </a:xfrm>
          <a:prstGeom prst="arc">
            <a:avLst>
              <a:gd name="adj1" fmla="val 3988245"/>
              <a:gd name="adj2" fmla="val 11615065"/>
            </a:avLst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E6DC1C8C-314B-7045-8501-500C239469A9}"/>
              </a:ext>
            </a:extLst>
          </p:cNvPr>
          <p:cNvSpPr/>
          <p:nvPr/>
        </p:nvSpPr>
        <p:spPr>
          <a:xfrm flipH="1">
            <a:off x="4794424" y="3747230"/>
            <a:ext cx="1828800" cy="1359244"/>
          </a:xfrm>
          <a:prstGeom prst="arc">
            <a:avLst>
              <a:gd name="adj1" fmla="val 5304857"/>
              <a:gd name="adj2" fmla="val 1070910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BD344DC-9CB2-F14C-9E83-EC63AFC4FD50}"/>
              </a:ext>
            </a:extLst>
          </p:cNvPr>
          <p:cNvCxnSpPr>
            <a:endCxn id="19" idx="2"/>
          </p:cNvCxnSpPr>
          <p:nvPr/>
        </p:nvCxnSpPr>
        <p:spPr>
          <a:xfrm flipH="1">
            <a:off x="7196262" y="4207477"/>
            <a:ext cx="44797" cy="5559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88ED784-E3C9-9E48-8CBA-C62F77E872DF}"/>
              </a:ext>
            </a:extLst>
          </p:cNvPr>
          <p:cNvSpPr/>
          <p:nvPr/>
        </p:nvSpPr>
        <p:spPr>
          <a:xfrm>
            <a:off x="6647935" y="797013"/>
            <a:ext cx="548640" cy="593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9DA6189-9915-B048-9DE0-F99D75AD9DEC}"/>
                  </a:ext>
                </a:extLst>
              </p:cNvPr>
              <p:cNvSpPr txBox="1"/>
              <p:nvPr/>
            </p:nvSpPr>
            <p:spPr>
              <a:xfrm>
                <a:off x="326793" y="1390137"/>
                <a:ext cx="78463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9DA6189-9915-B048-9DE0-F99D75AD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93" y="1390137"/>
                <a:ext cx="784638" cy="646331"/>
              </a:xfrm>
              <a:prstGeom prst="rect">
                <a:avLst/>
              </a:prstGeom>
              <a:blipFill>
                <a:blip r:embed="rId2"/>
                <a:stretch>
                  <a:fillRect l="-1587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>
            <a:extLst>
              <a:ext uri="{FF2B5EF4-FFF2-40B4-BE49-F238E27FC236}">
                <a16:creationId xmlns:a16="http://schemas.microsoft.com/office/drawing/2014/main" id="{8ED5CE82-D785-1946-85E4-FADEA5AF9EAC}"/>
              </a:ext>
            </a:extLst>
          </p:cNvPr>
          <p:cNvSpPr/>
          <p:nvPr/>
        </p:nvSpPr>
        <p:spPr>
          <a:xfrm>
            <a:off x="1086580" y="666098"/>
            <a:ext cx="346682" cy="20029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065CC58-A425-964C-A9F5-DD1EC09EF870}"/>
              </a:ext>
            </a:extLst>
          </p:cNvPr>
          <p:cNvSpPr/>
          <p:nvPr/>
        </p:nvSpPr>
        <p:spPr>
          <a:xfrm>
            <a:off x="9828830" y="604279"/>
            <a:ext cx="346682" cy="20029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B179199-472A-0D47-8CE0-A4463C57EFA2}"/>
                  </a:ext>
                </a:extLst>
              </p:cNvPr>
              <p:cNvSpPr txBox="1"/>
              <p:nvPr/>
            </p:nvSpPr>
            <p:spPr>
              <a:xfrm>
                <a:off x="9988403" y="1675685"/>
                <a:ext cx="78463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B179199-472A-0D47-8CE0-A4463C57E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8403" y="1675685"/>
                <a:ext cx="784638" cy="646331"/>
              </a:xfrm>
              <a:prstGeom prst="rect">
                <a:avLst/>
              </a:prstGeom>
              <a:blipFill>
                <a:blip r:embed="rId3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C425DC70-4A47-014A-B155-304033A6A41C}"/>
              </a:ext>
            </a:extLst>
          </p:cNvPr>
          <p:cNvSpPr/>
          <p:nvPr/>
        </p:nvSpPr>
        <p:spPr>
          <a:xfrm>
            <a:off x="6463524" y="1199641"/>
            <a:ext cx="263350" cy="8279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F64AC7D-6EB5-DC47-9CF7-C168AB73EB2B}"/>
                  </a:ext>
                </a:extLst>
              </p:cNvPr>
              <p:cNvSpPr txBox="1"/>
              <p:nvPr/>
            </p:nvSpPr>
            <p:spPr>
              <a:xfrm>
                <a:off x="5771314" y="1242776"/>
                <a:ext cx="79534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F64AC7D-6EB5-DC47-9CF7-C168AB73E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314" y="1242776"/>
                <a:ext cx="795346" cy="646331"/>
              </a:xfrm>
              <a:prstGeom prst="rect">
                <a:avLst/>
              </a:prstGeom>
              <a:blipFill>
                <a:blip r:embed="rId4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4949775F-22A4-B948-A14C-582DC6AD17B0}"/>
              </a:ext>
            </a:extLst>
          </p:cNvPr>
          <p:cNvSpPr/>
          <p:nvPr/>
        </p:nvSpPr>
        <p:spPr>
          <a:xfrm>
            <a:off x="2236569" y="3781096"/>
            <a:ext cx="605485" cy="9330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BBED5184-061D-7547-AFF4-719928FC4407}"/>
              </a:ext>
            </a:extLst>
          </p:cNvPr>
          <p:cNvSpPr/>
          <p:nvPr/>
        </p:nvSpPr>
        <p:spPr>
          <a:xfrm>
            <a:off x="2842057" y="3744097"/>
            <a:ext cx="1828800" cy="1359244"/>
          </a:xfrm>
          <a:prstGeom prst="arc">
            <a:avLst>
              <a:gd name="adj1" fmla="val 5304857"/>
              <a:gd name="adj2" fmla="val 10709101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FD69B88-097D-FE45-8F8F-323E3FE98732}"/>
              </a:ext>
            </a:extLst>
          </p:cNvPr>
          <p:cNvSpPr/>
          <p:nvPr/>
        </p:nvSpPr>
        <p:spPr>
          <a:xfrm>
            <a:off x="6068680" y="5112608"/>
            <a:ext cx="402553" cy="238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D95D652-6BD2-E648-8EFD-AA59D08AAA4A}"/>
              </a:ext>
            </a:extLst>
          </p:cNvPr>
          <p:cNvSpPr/>
          <p:nvPr/>
        </p:nvSpPr>
        <p:spPr>
          <a:xfrm>
            <a:off x="6644844" y="2434279"/>
            <a:ext cx="568780" cy="26320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86344A4-88A7-DC41-A462-F2C0BD8F052D}"/>
              </a:ext>
            </a:extLst>
          </p:cNvPr>
          <p:cNvSpPr/>
          <p:nvPr/>
        </p:nvSpPr>
        <p:spPr>
          <a:xfrm rot="19087096">
            <a:off x="6348989" y="4702013"/>
            <a:ext cx="573178" cy="2657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A231154-F1F8-EB46-A14B-45733CBB3B5A}"/>
              </a:ext>
            </a:extLst>
          </p:cNvPr>
          <p:cNvSpPr/>
          <p:nvPr/>
        </p:nvSpPr>
        <p:spPr>
          <a:xfrm>
            <a:off x="2857639" y="4256882"/>
            <a:ext cx="616839" cy="277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9525BE-5B3C-5B44-8E8E-50BA3FE80BB0}"/>
                  </a:ext>
                </a:extLst>
              </p:cNvPr>
              <p:cNvSpPr txBox="1"/>
              <p:nvPr/>
            </p:nvSpPr>
            <p:spPr>
              <a:xfrm>
                <a:off x="1481874" y="1016965"/>
                <a:ext cx="74007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9525BE-5B3C-5B44-8E8E-50BA3FE80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874" y="1016965"/>
                <a:ext cx="740074" cy="646331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008C280-CC98-DB49-B248-56E183F79C71}"/>
              </a:ext>
            </a:extLst>
          </p:cNvPr>
          <p:cNvCxnSpPr>
            <a:cxnSpLocks/>
          </p:cNvCxnSpPr>
          <p:nvPr/>
        </p:nvCxnSpPr>
        <p:spPr>
          <a:xfrm flipV="1">
            <a:off x="6614752" y="1675685"/>
            <a:ext cx="1698392" cy="0"/>
          </a:xfrm>
          <a:prstGeom prst="straightConnector1">
            <a:avLst/>
          </a:prstGeom>
          <a:ln w="412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0926661-F4C2-484D-B10B-3BCFC56E1452}"/>
                  </a:ext>
                </a:extLst>
              </p:cNvPr>
              <p:cNvSpPr txBox="1"/>
              <p:nvPr/>
            </p:nvSpPr>
            <p:spPr>
              <a:xfrm>
                <a:off x="7214022" y="1029354"/>
                <a:ext cx="75078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0926661-F4C2-484D-B10B-3BCFC56E1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022" y="1029354"/>
                <a:ext cx="750783" cy="646331"/>
              </a:xfrm>
              <a:prstGeom prst="rect">
                <a:avLst/>
              </a:prstGeom>
              <a:blipFill>
                <a:blip r:embed="rId6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4107588-AD41-6440-889D-AD158A3DE6A0}"/>
              </a:ext>
            </a:extLst>
          </p:cNvPr>
          <p:cNvCxnSpPr/>
          <p:nvPr/>
        </p:nvCxnSpPr>
        <p:spPr>
          <a:xfrm>
            <a:off x="10002171" y="1657999"/>
            <a:ext cx="1013253" cy="0"/>
          </a:xfrm>
          <a:prstGeom prst="straightConnector1">
            <a:avLst/>
          </a:prstGeom>
          <a:ln w="412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D13D4A0-F71B-394B-9E4E-E41B24AD4A71}"/>
                  </a:ext>
                </a:extLst>
              </p:cNvPr>
              <p:cNvSpPr txBox="1"/>
              <p:nvPr/>
            </p:nvSpPr>
            <p:spPr>
              <a:xfrm>
                <a:off x="10519113" y="983536"/>
                <a:ext cx="74007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D13D4A0-F71B-394B-9E4E-E41B24AD4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9113" y="983536"/>
                <a:ext cx="740074" cy="646331"/>
              </a:xfrm>
              <a:prstGeom prst="rect">
                <a:avLst/>
              </a:prstGeom>
              <a:blipFill>
                <a:blip r:embed="rId7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FC4E248-380F-8C46-B4CD-993763B7C86C}"/>
              </a:ext>
            </a:extLst>
          </p:cNvPr>
          <p:cNvCxnSpPr>
            <a:cxnSpLocks/>
          </p:cNvCxnSpPr>
          <p:nvPr/>
        </p:nvCxnSpPr>
        <p:spPr>
          <a:xfrm>
            <a:off x="2014154" y="3805810"/>
            <a:ext cx="56473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4CD251F-0080-164E-85F5-B381448A2003}"/>
              </a:ext>
            </a:extLst>
          </p:cNvPr>
          <p:cNvCxnSpPr>
            <a:cxnSpLocks/>
          </p:cNvCxnSpPr>
          <p:nvPr/>
        </p:nvCxnSpPr>
        <p:spPr>
          <a:xfrm flipV="1">
            <a:off x="6313554" y="2397731"/>
            <a:ext cx="1278605" cy="21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04335F4-1AF2-E943-B1B2-2709D6D51A40}"/>
              </a:ext>
            </a:extLst>
          </p:cNvPr>
          <p:cNvCxnSpPr>
            <a:cxnSpLocks/>
          </p:cNvCxnSpPr>
          <p:nvPr/>
        </p:nvCxnSpPr>
        <p:spPr>
          <a:xfrm>
            <a:off x="7517663" y="2408614"/>
            <a:ext cx="0" cy="1397196"/>
          </a:xfrm>
          <a:prstGeom prst="straightConnector1">
            <a:avLst/>
          </a:prstGeom>
          <a:ln w="381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A8EC9D8-1950-FA46-8DE4-2D1306027FDF}"/>
                  </a:ext>
                </a:extLst>
              </p:cNvPr>
              <p:cNvSpPr txBox="1"/>
              <p:nvPr/>
            </p:nvSpPr>
            <p:spPr>
              <a:xfrm>
                <a:off x="7454157" y="2681191"/>
                <a:ext cx="5532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A8EC9D8-1950-FA46-8DE4-2D1306027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157" y="2681191"/>
                <a:ext cx="553228" cy="646331"/>
              </a:xfrm>
              <a:prstGeom prst="rect">
                <a:avLst/>
              </a:prstGeom>
              <a:blipFill>
                <a:blip r:embed="rId8"/>
                <a:stretch>
                  <a:fillRect l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072FB4F-057F-734C-9320-04BF3223A27C}"/>
                  </a:ext>
                </a:extLst>
              </p:cNvPr>
              <p:cNvSpPr txBox="1"/>
              <p:nvPr/>
            </p:nvSpPr>
            <p:spPr>
              <a:xfrm>
                <a:off x="3083640" y="855161"/>
                <a:ext cx="5557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072FB4F-057F-734C-9320-04BF3223A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3640" y="855161"/>
                <a:ext cx="555793" cy="646331"/>
              </a:xfrm>
              <a:prstGeom prst="rect">
                <a:avLst/>
              </a:prstGeom>
              <a:blipFill>
                <a:blip r:embed="rId9"/>
                <a:stretch>
                  <a:fillRect l="-2222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D0A9616-375B-5542-A743-B308238DEE18}"/>
                  </a:ext>
                </a:extLst>
              </p:cNvPr>
              <p:cNvSpPr txBox="1"/>
              <p:nvPr/>
            </p:nvSpPr>
            <p:spPr>
              <a:xfrm>
                <a:off x="2173616" y="4019562"/>
                <a:ext cx="7502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D0A9616-375B-5542-A743-B308238DE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616" y="4019562"/>
                <a:ext cx="750205" cy="646331"/>
              </a:xfrm>
              <a:prstGeom prst="rect">
                <a:avLst/>
              </a:prstGeom>
              <a:blipFill>
                <a:blip r:embed="rId10"/>
                <a:stretch>
                  <a:fillRect l="-1667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6D542B07-3483-3F4B-9BBA-A58ADFB81E33}"/>
              </a:ext>
            </a:extLst>
          </p:cNvPr>
          <p:cNvSpPr/>
          <p:nvPr/>
        </p:nvSpPr>
        <p:spPr>
          <a:xfrm rot="20484564">
            <a:off x="5895447" y="5062196"/>
            <a:ext cx="539746" cy="1379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5E07396-675B-E64F-88A2-B624C5A4D0BB}"/>
              </a:ext>
            </a:extLst>
          </p:cNvPr>
          <p:cNvCxnSpPr/>
          <p:nvPr/>
        </p:nvCxnSpPr>
        <p:spPr>
          <a:xfrm>
            <a:off x="7255278" y="4019562"/>
            <a:ext cx="0" cy="9540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Freeform 74">
            <a:extLst>
              <a:ext uri="{FF2B5EF4-FFF2-40B4-BE49-F238E27FC236}">
                <a16:creationId xmlns:a16="http://schemas.microsoft.com/office/drawing/2014/main" id="{7732C7D7-704E-9E4E-9112-5B1DB4E90A2C}"/>
              </a:ext>
            </a:extLst>
          </p:cNvPr>
          <p:cNvSpPr/>
          <p:nvPr/>
        </p:nvSpPr>
        <p:spPr>
          <a:xfrm>
            <a:off x="3519354" y="5080001"/>
            <a:ext cx="158312" cy="85586"/>
          </a:xfrm>
          <a:custGeom>
            <a:avLst/>
            <a:gdLst>
              <a:gd name="connsiteX0" fmla="*/ 36644 w 158312"/>
              <a:gd name="connsiteY0" fmla="*/ 0 h 85586"/>
              <a:gd name="connsiteX1" fmla="*/ 155178 w 158312"/>
              <a:gd name="connsiteY1" fmla="*/ 16933 h 85586"/>
              <a:gd name="connsiteX2" fmla="*/ 104378 w 158312"/>
              <a:gd name="connsiteY2" fmla="*/ 33866 h 85586"/>
              <a:gd name="connsiteX3" fmla="*/ 2778 w 158312"/>
              <a:gd name="connsiteY3" fmla="*/ 50800 h 85586"/>
              <a:gd name="connsiteX4" fmla="*/ 104378 w 158312"/>
              <a:gd name="connsiteY4" fmla="*/ 84666 h 85586"/>
              <a:gd name="connsiteX5" fmla="*/ 53578 w 158312"/>
              <a:gd name="connsiteY5" fmla="*/ 67733 h 85586"/>
              <a:gd name="connsiteX6" fmla="*/ 2778 w 158312"/>
              <a:gd name="connsiteY6" fmla="*/ 50800 h 85586"/>
              <a:gd name="connsiteX7" fmla="*/ 53578 w 158312"/>
              <a:gd name="connsiteY7" fmla="*/ 84666 h 85586"/>
              <a:gd name="connsiteX8" fmla="*/ 2778 w 158312"/>
              <a:gd name="connsiteY8" fmla="*/ 67733 h 85586"/>
              <a:gd name="connsiteX9" fmla="*/ 70511 w 158312"/>
              <a:gd name="connsiteY9" fmla="*/ 50800 h 85586"/>
              <a:gd name="connsiteX10" fmla="*/ 2778 w 158312"/>
              <a:gd name="connsiteY10" fmla="*/ 33866 h 85586"/>
              <a:gd name="connsiteX11" fmla="*/ 70511 w 158312"/>
              <a:gd name="connsiteY11" fmla="*/ 67733 h 85586"/>
              <a:gd name="connsiteX12" fmla="*/ 87444 w 158312"/>
              <a:gd name="connsiteY12" fmla="*/ 67733 h 85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312" h="85586">
                <a:moveTo>
                  <a:pt x="36644" y="0"/>
                </a:moveTo>
                <a:cubicBezTo>
                  <a:pt x="76155" y="5644"/>
                  <a:pt x="119479" y="-916"/>
                  <a:pt x="155178" y="16933"/>
                </a:cubicBezTo>
                <a:cubicBezTo>
                  <a:pt x="171143" y="24915"/>
                  <a:pt x="121802" y="29994"/>
                  <a:pt x="104378" y="33866"/>
                </a:cubicBezTo>
                <a:cubicBezTo>
                  <a:pt x="70862" y="41314"/>
                  <a:pt x="36645" y="45155"/>
                  <a:pt x="2778" y="50800"/>
                </a:cubicBezTo>
                <a:lnTo>
                  <a:pt x="104378" y="84666"/>
                </a:lnTo>
                <a:lnTo>
                  <a:pt x="53578" y="67733"/>
                </a:lnTo>
                <a:cubicBezTo>
                  <a:pt x="36645" y="62089"/>
                  <a:pt x="-12074" y="40899"/>
                  <a:pt x="2778" y="50800"/>
                </a:cubicBezTo>
                <a:cubicBezTo>
                  <a:pt x="19711" y="62089"/>
                  <a:pt x="72885" y="91102"/>
                  <a:pt x="53578" y="84666"/>
                </a:cubicBezTo>
                <a:lnTo>
                  <a:pt x="2778" y="67733"/>
                </a:lnTo>
                <a:cubicBezTo>
                  <a:pt x="25356" y="62089"/>
                  <a:pt x="70511" y="74073"/>
                  <a:pt x="70511" y="50800"/>
                </a:cubicBezTo>
                <a:cubicBezTo>
                  <a:pt x="70511" y="27527"/>
                  <a:pt x="2778" y="10593"/>
                  <a:pt x="2778" y="33866"/>
                </a:cubicBezTo>
                <a:cubicBezTo>
                  <a:pt x="2778" y="59109"/>
                  <a:pt x="47933" y="56444"/>
                  <a:pt x="70511" y="67733"/>
                </a:cubicBezTo>
                <a:lnTo>
                  <a:pt x="87444" y="67733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Arc 75">
            <a:extLst>
              <a:ext uri="{FF2B5EF4-FFF2-40B4-BE49-F238E27FC236}">
                <a16:creationId xmlns:a16="http://schemas.microsoft.com/office/drawing/2014/main" id="{1D9E0BC5-1223-FD48-8EA5-D06EA4E243DD}"/>
              </a:ext>
            </a:extLst>
          </p:cNvPr>
          <p:cNvSpPr/>
          <p:nvPr/>
        </p:nvSpPr>
        <p:spPr>
          <a:xfrm flipH="1" flipV="1">
            <a:off x="452345" y="691980"/>
            <a:ext cx="6802932" cy="2374402"/>
          </a:xfrm>
          <a:prstGeom prst="arc">
            <a:avLst>
              <a:gd name="adj1" fmla="val 5304857"/>
              <a:gd name="adj2" fmla="val 996033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05F4866-872E-344A-99BF-4F2963405722}"/>
              </a:ext>
            </a:extLst>
          </p:cNvPr>
          <p:cNvCxnSpPr>
            <a:cxnSpLocks/>
          </p:cNvCxnSpPr>
          <p:nvPr/>
        </p:nvCxnSpPr>
        <p:spPr>
          <a:xfrm flipV="1">
            <a:off x="978795" y="1651564"/>
            <a:ext cx="9817478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DCC9FD2-583C-644B-BD80-12F41ABCBA0A}"/>
              </a:ext>
            </a:extLst>
          </p:cNvPr>
          <p:cNvCxnSpPr>
            <a:cxnSpLocks/>
            <a:endCxn id="76" idx="0"/>
          </p:cNvCxnSpPr>
          <p:nvPr/>
        </p:nvCxnSpPr>
        <p:spPr>
          <a:xfrm>
            <a:off x="1678270" y="689890"/>
            <a:ext cx="2142677" cy="21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Arc 82">
            <a:extLst>
              <a:ext uri="{FF2B5EF4-FFF2-40B4-BE49-F238E27FC236}">
                <a16:creationId xmlns:a16="http://schemas.microsoft.com/office/drawing/2014/main" id="{538EE641-9B71-9542-88FE-769549495234}"/>
              </a:ext>
            </a:extLst>
          </p:cNvPr>
          <p:cNvSpPr/>
          <p:nvPr/>
        </p:nvSpPr>
        <p:spPr>
          <a:xfrm flipV="1">
            <a:off x="6614752" y="639567"/>
            <a:ext cx="6888656" cy="2666042"/>
          </a:xfrm>
          <a:prstGeom prst="arc">
            <a:avLst>
              <a:gd name="adj1" fmla="val 5769651"/>
              <a:gd name="adj2" fmla="val 996033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c 83">
            <a:extLst>
              <a:ext uri="{FF2B5EF4-FFF2-40B4-BE49-F238E27FC236}">
                <a16:creationId xmlns:a16="http://schemas.microsoft.com/office/drawing/2014/main" id="{BFBD7DD4-E344-8B49-BD91-59ECB0B748B8}"/>
              </a:ext>
            </a:extLst>
          </p:cNvPr>
          <p:cNvSpPr/>
          <p:nvPr/>
        </p:nvSpPr>
        <p:spPr>
          <a:xfrm>
            <a:off x="6193842" y="-819302"/>
            <a:ext cx="8018653" cy="3408794"/>
          </a:xfrm>
          <a:prstGeom prst="arc">
            <a:avLst>
              <a:gd name="adj1" fmla="val 5801624"/>
              <a:gd name="adj2" fmla="val 9512207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656DA8C-A0B1-E347-A5CE-9EE568B03EA3}"/>
              </a:ext>
            </a:extLst>
          </p:cNvPr>
          <p:cNvSpPr/>
          <p:nvPr/>
        </p:nvSpPr>
        <p:spPr>
          <a:xfrm>
            <a:off x="2173616" y="741083"/>
            <a:ext cx="230917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BAA8920-3B19-1849-9AEC-E7E4674EBBCA}"/>
              </a:ext>
            </a:extLst>
          </p:cNvPr>
          <p:cNvSpPr/>
          <p:nvPr/>
        </p:nvSpPr>
        <p:spPr>
          <a:xfrm>
            <a:off x="2253502" y="2402172"/>
            <a:ext cx="640080" cy="455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C364CE5-2DB8-5843-A346-B267AE225A85}"/>
              </a:ext>
            </a:extLst>
          </p:cNvPr>
          <p:cNvCxnSpPr>
            <a:cxnSpLocks/>
          </p:cNvCxnSpPr>
          <p:nvPr/>
        </p:nvCxnSpPr>
        <p:spPr>
          <a:xfrm flipV="1">
            <a:off x="1236712" y="1675685"/>
            <a:ext cx="1296278" cy="0"/>
          </a:xfrm>
          <a:prstGeom prst="straightConnector1">
            <a:avLst/>
          </a:prstGeom>
          <a:ln w="412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C3A1AE51-8F55-C042-B00B-DE0C7542EFB7}"/>
              </a:ext>
            </a:extLst>
          </p:cNvPr>
          <p:cNvCxnSpPr>
            <a:cxnSpLocks/>
            <a:stCxn id="41" idx="0"/>
          </p:cNvCxnSpPr>
          <p:nvPr/>
        </p:nvCxnSpPr>
        <p:spPr>
          <a:xfrm>
            <a:off x="6595199" y="1199641"/>
            <a:ext cx="63615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340C45C-1F83-374C-AF9D-EC3C304A690E}"/>
                  </a:ext>
                </a:extLst>
              </p:cNvPr>
              <p:cNvSpPr txBox="1"/>
              <p:nvPr/>
            </p:nvSpPr>
            <p:spPr>
              <a:xfrm>
                <a:off x="2778538" y="3292385"/>
                <a:ext cx="58509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340C45C-1F83-374C-AF9D-EC3C304A6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538" y="3292385"/>
                <a:ext cx="585096" cy="646331"/>
              </a:xfrm>
              <a:prstGeom prst="rect">
                <a:avLst/>
              </a:prstGeom>
              <a:blipFill>
                <a:blip r:embed="rId11"/>
                <a:stretch>
                  <a:fillRect l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E3EC3AE-88DF-A74C-AF26-A093A82426AE}"/>
                  </a:ext>
                </a:extLst>
              </p:cNvPr>
              <p:cNvSpPr txBox="1"/>
              <p:nvPr/>
            </p:nvSpPr>
            <p:spPr>
              <a:xfrm>
                <a:off x="6113793" y="3258576"/>
                <a:ext cx="60420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E3EC3AE-88DF-A74C-AF26-A093A8242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793" y="3258576"/>
                <a:ext cx="604204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44887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C00C33-E3E0-9744-8058-C21B8C2E2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341" y="647475"/>
            <a:ext cx="8751530" cy="552937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BB1B155-5D56-B34A-80E8-C07C7D0D9051}"/>
              </a:ext>
            </a:extLst>
          </p:cNvPr>
          <p:cNvCxnSpPr>
            <a:cxnSpLocks/>
          </p:cNvCxnSpPr>
          <p:nvPr/>
        </p:nvCxnSpPr>
        <p:spPr>
          <a:xfrm>
            <a:off x="4734232" y="1983480"/>
            <a:ext cx="0" cy="5161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D090B9A-FA59-F147-B824-984907092652}"/>
              </a:ext>
            </a:extLst>
          </p:cNvPr>
          <p:cNvCxnSpPr>
            <a:cxnSpLocks/>
          </p:cNvCxnSpPr>
          <p:nvPr/>
        </p:nvCxnSpPr>
        <p:spPr>
          <a:xfrm flipV="1">
            <a:off x="4881716" y="3315742"/>
            <a:ext cx="0" cy="11887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AB2AD5-6BD3-7449-8809-53AC8B9B401A}"/>
                  </a:ext>
                </a:extLst>
              </p:cNvPr>
              <p:cNvSpPr txBox="1"/>
              <p:nvPr/>
            </p:nvSpPr>
            <p:spPr>
              <a:xfrm>
                <a:off x="5011735" y="3393358"/>
                <a:ext cx="1143005" cy="8297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4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up</m:t>
                          </m:r>
                        </m:sub>
                      </m:sSub>
                    </m:oMath>
                  </m:oMathPara>
                </a14:m>
                <a:endParaRPr lang="en-US" sz="4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AB2AD5-6BD3-7449-8809-53AC8B9B4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735" y="3393358"/>
                <a:ext cx="1143005" cy="829714"/>
              </a:xfrm>
              <a:prstGeom prst="rect">
                <a:avLst/>
              </a:prstGeom>
              <a:blipFill>
                <a:blip r:embed="rId3"/>
                <a:stretch>
                  <a:fillRect l="-2198" b="-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B77253A-CA68-6647-8035-FD6352089210}"/>
                  </a:ext>
                </a:extLst>
              </p:cNvPr>
              <p:cNvSpPr txBox="1"/>
              <p:nvPr/>
            </p:nvSpPr>
            <p:spPr>
              <a:xfrm>
                <a:off x="4706684" y="1472136"/>
                <a:ext cx="175310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4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down</m:t>
                          </m:r>
                        </m:sub>
                      </m:sSub>
                    </m:oMath>
                  </m:oMathPara>
                </a14:m>
                <a:endParaRPr lang="en-US" sz="4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B77253A-CA68-6647-8035-FD6352089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684" y="1472136"/>
                <a:ext cx="1753109" cy="769441"/>
              </a:xfrm>
              <a:prstGeom prst="rect">
                <a:avLst/>
              </a:prstGeom>
              <a:blipFill>
                <a:blip r:embed="rId4"/>
                <a:stretch>
                  <a:fillRect l="-1439" b="-1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38210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44159E-BB18-7446-B76D-4E2B87B70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85" y="608461"/>
            <a:ext cx="10157288" cy="521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056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7C052E-A58C-8F40-8FD7-3C863CB61CCE}"/>
              </a:ext>
            </a:extLst>
          </p:cNvPr>
          <p:cNvSpPr/>
          <p:nvPr/>
        </p:nvSpPr>
        <p:spPr>
          <a:xfrm>
            <a:off x="4331546" y="2184163"/>
            <a:ext cx="5218386" cy="22071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320FDA8-6CDC-494B-8608-3F46D2EA4B67}"/>
              </a:ext>
            </a:extLst>
          </p:cNvPr>
          <p:cNvSpPr/>
          <p:nvPr/>
        </p:nvSpPr>
        <p:spPr>
          <a:xfrm>
            <a:off x="6617202" y="396050"/>
            <a:ext cx="640080" cy="64008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B8FA7F-ECBE-CF4B-9D8B-9C616935BFC4}"/>
              </a:ext>
            </a:extLst>
          </p:cNvPr>
          <p:cNvSpPr/>
          <p:nvPr/>
        </p:nvSpPr>
        <p:spPr>
          <a:xfrm>
            <a:off x="80903" y="76010"/>
            <a:ext cx="640080" cy="64008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1AAAF77-104F-314D-B094-3FB55A553A47}"/>
                  </a:ext>
                </a:extLst>
              </p:cNvPr>
              <p:cNvSpPr/>
              <p:nvPr/>
            </p:nvSpPr>
            <p:spPr>
              <a:xfrm>
                <a:off x="6496604" y="3467890"/>
                <a:ext cx="51385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1AAAF77-104F-314D-B094-3FB55A553A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604" y="3467890"/>
                <a:ext cx="513859" cy="584775"/>
              </a:xfrm>
              <a:prstGeom prst="rect">
                <a:avLst/>
              </a:prstGeom>
              <a:blipFill>
                <a:blip r:embed="rId2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860F124-1F52-4943-A9DB-183205905C4B}"/>
                  </a:ext>
                </a:extLst>
              </p:cNvPr>
              <p:cNvSpPr/>
              <p:nvPr/>
            </p:nvSpPr>
            <p:spPr>
              <a:xfrm>
                <a:off x="10590676" y="2952308"/>
                <a:ext cx="766424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860F124-1F52-4943-A9DB-183205905C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0676" y="2952308"/>
                <a:ext cx="766424" cy="584775"/>
              </a:xfrm>
              <a:prstGeom prst="rect">
                <a:avLst/>
              </a:prstGeom>
              <a:blipFill>
                <a:blip r:embed="rId3"/>
                <a:stretch>
                  <a:fillRect l="-6557" r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C2F2983-7D1C-A14E-8A9D-317A97BBC910}"/>
                  </a:ext>
                </a:extLst>
              </p:cNvPr>
              <p:cNvSpPr/>
              <p:nvPr/>
            </p:nvSpPr>
            <p:spPr>
              <a:xfrm>
                <a:off x="778886" y="743742"/>
                <a:ext cx="62927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C2F2983-7D1C-A14E-8A9D-317A97BBC9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86" y="743742"/>
                <a:ext cx="629275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8D0F6C5-0AD5-D047-918B-E5600121A263}"/>
                  </a:ext>
                </a:extLst>
              </p:cNvPr>
              <p:cNvSpPr/>
              <p:nvPr/>
            </p:nvSpPr>
            <p:spPr>
              <a:xfrm>
                <a:off x="146899" y="636609"/>
                <a:ext cx="56496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8D0F6C5-0AD5-D047-918B-E5600121A2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99" y="636609"/>
                <a:ext cx="564963" cy="584775"/>
              </a:xfrm>
              <a:prstGeom prst="rect">
                <a:avLst/>
              </a:prstGeom>
              <a:blipFill>
                <a:blip r:embed="rId5"/>
                <a:stretch>
                  <a:fillRect l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BD2909D-8BCD-7541-8F97-1FDEFCFAA765}"/>
                  </a:ext>
                </a:extLst>
              </p:cNvPr>
              <p:cNvSpPr/>
              <p:nvPr/>
            </p:nvSpPr>
            <p:spPr>
              <a:xfrm>
                <a:off x="9936591" y="5798218"/>
                <a:ext cx="50808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BD2909D-8BCD-7541-8F97-1FDEFCFAA7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6591" y="5798218"/>
                <a:ext cx="50808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89F70D-C3D4-4141-957B-49B873491BE6}"/>
              </a:ext>
            </a:extLst>
          </p:cNvPr>
          <p:cNvCxnSpPr/>
          <p:nvPr/>
        </p:nvCxnSpPr>
        <p:spPr>
          <a:xfrm flipV="1">
            <a:off x="6939572" y="387960"/>
            <a:ext cx="0" cy="64008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5D9A6EE-2538-A649-9F4F-50D3B3AA26EE}"/>
                  </a:ext>
                </a:extLst>
              </p:cNvPr>
              <p:cNvSpPr/>
              <p:nvPr/>
            </p:nvSpPr>
            <p:spPr>
              <a:xfrm>
                <a:off x="7450085" y="1141096"/>
                <a:ext cx="5734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5D9A6EE-2538-A649-9F4F-50D3B3AA2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085" y="1141096"/>
                <a:ext cx="57342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59B7179-1FC4-1F40-8920-0328CDD97C32}"/>
                  </a:ext>
                </a:extLst>
              </p:cNvPr>
              <p:cNvSpPr/>
              <p:nvPr/>
            </p:nvSpPr>
            <p:spPr>
              <a:xfrm>
                <a:off x="6672033" y="2367533"/>
                <a:ext cx="5040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59B7179-1FC4-1F40-8920-0328CDD97C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033" y="2367533"/>
                <a:ext cx="504048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3354B61-CE67-2340-83D7-E36E92D2B1C3}"/>
              </a:ext>
            </a:extLst>
          </p:cNvPr>
          <p:cNvCxnSpPr>
            <a:endCxn id="3" idx="6"/>
          </p:cNvCxnSpPr>
          <p:nvPr/>
        </p:nvCxnSpPr>
        <p:spPr>
          <a:xfrm>
            <a:off x="6617202" y="716090"/>
            <a:ext cx="6400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4D7CA6E-9EA2-ED4D-A3ED-22E301042D64}"/>
              </a:ext>
            </a:extLst>
          </p:cNvPr>
          <p:cNvCxnSpPr/>
          <p:nvPr/>
        </p:nvCxnSpPr>
        <p:spPr>
          <a:xfrm>
            <a:off x="4329212" y="2294521"/>
            <a:ext cx="52120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5EC4CDB-E1AC-0940-B3E8-867806972290}"/>
              </a:ext>
            </a:extLst>
          </p:cNvPr>
          <p:cNvCxnSpPr/>
          <p:nvPr/>
        </p:nvCxnSpPr>
        <p:spPr>
          <a:xfrm>
            <a:off x="7519418" y="648601"/>
            <a:ext cx="0" cy="1645920"/>
          </a:xfrm>
          <a:prstGeom prst="straightConnector1">
            <a:avLst/>
          </a:prstGeom>
          <a:ln w="285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F8D67BD-004B-EE44-80EC-1F5FF9018D14}"/>
              </a:ext>
            </a:extLst>
          </p:cNvPr>
          <p:cNvSpPr/>
          <p:nvPr/>
        </p:nvSpPr>
        <p:spPr>
          <a:xfrm>
            <a:off x="4340186" y="6022468"/>
            <a:ext cx="5218386" cy="22071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C48311E-625F-9040-AE4E-32D6703A836E}"/>
              </a:ext>
            </a:extLst>
          </p:cNvPr>
          <p:cNvSpPr/>
          <p:nvPr/>
        </p:nvSpPr>
        <p:spPr>
          <a:xfrm>
            <a:off x="6625842" y="4234355"/>
            <a:ext cx="640080" cy="64008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2E5C526-C612-B04F-8A8F-E5EE0E87022E}"/>
              </a:ext>
            </a:extLst>
          </p:cNvPr>
          <p:cNvCxnSpPr/>
          <p:nvPr/>
        </p:nvCxnSpPr>
        <p:spPr>
          <a:xfrm flipV="1">
            <a:off x="6948212" y="4226265"/>
            <a:ext cx="0" cy="64008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DD07028-62E5-9948-97EA-AB1B1C771D80}"/>
                  </a:ext>
                </a:extLst>
              </p:cNvPr>
              <p:cNvSpPr/>
              <p:nvPr/>
            </p:nvSpPr>
            <p:spPr>
              <a:xfrm>
                <a:off x="6791251" y="5180340"/>
                <a:ext cx="5734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DD07028-62E5-9948-97EA-AB1B1C771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251" y="5180340"/>
                <a:ext cx="573427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F2B244C-6E61-AC49-8EAA-60DD2A9F0243}"/>
              </a:ext>
            </a:extLst>
          </p:cNvPr>
          <p:cNvCxnSpPr>
            <a:endCxn id="26" idx="6"/>
          </p:cNvCxnSpPr>
          <p:nvPr/>
        </p:nvCxnSpPr>
        <p:spPr>
          <a:xfrm>
            <a:off x="6625842" y="4554395"/>
            <a:ext cx="6400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DF28B1A-F8AA-1542-AAAA-A28846AB8524}"/>
              </a:ext>
            </a:extLst>
          </p:cNvPr>
          <p:cNvCxnSpPr/>
          <p:nvPr/>
        </p:nvCxnSpPr>
        <p:spPr>
          <a:xfrm>
            <a:off x="4337852" y="6132826"/>
            <a:ext cx="52120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E2BDFE-CC84-C541-95E5-26D37C64C86D}"/>
              </a:ext>
            </a:extLst>
          </p:cNvPr>
          <p:cNvCxnSpPr>
            <a:cxnSpLocks/>
          </p:cNvCxnSpPr>
          <p:nvPr/>
        </p:nvCxnSpPr>
        <p:spPr>
          <a:xfrm>
            <a:off x="4111242" y="6132826"/>
            <a:ext cx="59436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7E3547-97BC-5342-8DA3-DCCB0D62B4DE}"/>
              </a:ext>
            </a:extLst>
          </p:cNvPr>
          <p:cNvCxnSpPr>
            <a:cxnSpLocks/>
          </p:cNvCxnSpPr>
          <p:nvPr/>
        </p:nvCxnSpPr>
        <p:spPr>
          <a:xfrm>
            <a:off x="6945117" y="3866581"/>
            <a:ext cx="0" cy="2286000"/>
          </a:xfrm>
          <a:prstGeom prst="line">
            <a:avLst/>
          </a:prstGeom>
          <a:ln w="38100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8718186D-10A0-4E4F-9E1A-1FC70E8F2801}"/>
              </a:ext>
            </a:extLst>
          </p:cNvPr>
          <p:cNvSpPr/>
          <p:nvPr/>
        </p:nvSpPr>
        <p:spPr>
          <a:xfrm>
            <a:off x="8178800" y="6002714"/>
            <a:ext cx="200309" cy="240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2BE3DF-BD22-204C-AED5-6E7D76CCF761}"/>
              </a:ext>
            </a:extLst>
          </p:cNvPr>
          <p:cNvSpPr/>
          <p:nvPr/>
        </p:nvSpPr>
        <p:spPr>
          <a:xfrm>
            <a:off x="4483946" y="2336563"/>
            <a:ext cx="5218386" cy="22071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7857C94-7BF8-CF4F-A12D-A4897C1E6DEF}"/>
              </a:ext>
            </a:extLst>
          </p:cNvPr>
          <p:cNvSpPr/>
          <p:nvPr/>
        </p:nvSpPr>
        <p:spPr>
          <a:xfrm>
            <a:off x="6769602" y="548450"/>
            <a:ext cx="640080" cy="64008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B3F30DA-090A-F04C-AF3D-1959B5075C58}"/>
              </a:ext>
            </a:extLst>
          </p:cNvPr>
          <p:cNvCxnSpPr/>
          <p:nvPr/>
        </p:nvCxnSpPr>
        <p:spPr>
          <a:xfrm flipV="1">
            <a:off x="7091972" y="540360"/>
            <a:ext cx="0" cy="64008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CE06C4A-7A52-F345-8786-F94C7EA21F5E}"/>
                  </a:ext>
                </a:extLst>
              </p:cNvPr>
              <p:cNvSpPr/>
              <p:nvPr/>
            </p:nvSpPr>
            <p:spPr>
              <a:xfrm>
                <a:off x="7602485" y="1293496"/>
                <a:ext cx="5734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CE06C4A-7A52-F345-8786-F94C7EA21F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485" y="1293496"/>
                <a:ext cx="57342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E6A1093-5BA9-0443-9A81-014E40CF07C3}"/>
                  </a:ext>
                </a:extLst>
              </p:cNvPr>
              <p:cNvSpPr/>
              <p:nvPr/>
            </p:nvSpPr>
            <p:spPr>
              <a:xfrm>
                <a:off x="6824433" y="2519933"/>
                <a:ext cx="5040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E6A1093-5BA9-0443-9A81-014E40CF0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433" y="2519933"/>
                <a:ext cx="504048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F6BADA4-1E92-7F43-955B-8CFEB9D3896F}"/>
              </a:ext>
            </a:extLst>
          </p:cNvPr>
          <p:cNvCxnSpPr>
            <a:endCxn id="35" idx="6"/>
          </p:cNvCxnSpPr>
          <p:nvPr/>
        </p:nvCxnSpPr>
        <p:spPr>
          <a:xfrm>
            <a:off x="6769602" y="868490"/>
            <a:ext cx="6400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0ABD03C-8B77-AD47-AFB2-C1034ECDA020}"/>
              </a:ext>
            </a:extLst>
          </p:cNvPr>
          <p:cNvCxnSpPr/>
          <p:nvPr/>
        </p:nvCxnSpPr>
        <p:spPr>
          <a:xfrm>
            <a:off x="4481612" y="2446921"/>
            <a:ext cx="52120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C22529-5CB4-D547-AD21-8BB1BEBC4A87}"/>
              </a:ext>
            </a:extLst>
          </p:cNvPr>
          <p:cNvCxnSpPr/>
          <p:nvPr/>
        </p:nvCxnSpPr>
        <p:spPr>
          <a:xfrm>
            <a:off x="7671818" y="801001"/>
            <a:ext cx="0" cy="1645920"/>
          </a:xfrm>
          <a:prstGeom prst="straightConnector1">
            <a:avLst/>
          </a:prstGeom>
          <a:ln w="285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8516453-3DA1-334C-AC37-0B873EEA0653}"/>
              </a:ext>
            </a:extLst>
          </p:cNvPr>
          <p:cNvCxnSpPr>
            <a:cxnSpLocks/>
          </p:cNvCxnSpPr>
          <p:nvPr/>
        </p:nvCxnSpPr>
        <p:spPr>
          <a:xfrm>
            <a:off x="6942156" y="4546921"/>
            <a:ext cx="1220054" cy="27651"/>
          </a:xfrm>
          <a:prstGeom prst="line">
            <a:avLst/>
          </a:prstGeom>
          <a:ln w="28575"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047D477-23EA-5943-AA14-8CADD8E57D82}"/>
              </a:ext>
            </a:extLst>
          </p:cNvPr>
          <p:cNvCxnSpPr>
            <a:cxnSpLocks/>
          </p:cNvCxnSpPr>
          <p:nvPr/>
        </p:nvCxnSpPr>
        <p:spPr>
          <a:xfrm>
            <a:off x="5704003" y="5951501"/>
            <a:ext cx="1220054" cy="27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5BB5A2B1-4C29-234B-AB7C-8F10A8DC2790}"/>
              </a:ext>
            </a:extLst>
          </p:cNvPr>
          <p:cNvSpPr/>
          <p:nvPr/>
        </p:nvSpPr>
        <p:spPr>
          <a:xfrm>
            <a:off x="5442342" y="5970371"/>
            <a:ext cx="200309" cy="240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94AC02A-8CF6-C344-AF3B-768338E87F73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6924057" y="4554396"/>
            <a:ext cx="1354898" cy="1448318"/>
          </a:xfrm>
          <a:prstGeom prst="line">
            <a:avLst/>
          </a:prstGeom>
          <a:ln w="38100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0A7B3E4-F830-5241-8375-D2A99B4BFEB8}"/>
              </a:ext>
            </a:extLst>
          </p:cNvPr>
          <p:cNvCxnSpPr>
            <a:cxnSpLocks/>
          </p:cNvCxnSpPr>
          <p:nvPr/>
        </p:nvCxnSpPr>
        <p:spPr>
          <a:xfrm flipV="1">
            <a:off x="5603848" y="4554396"/>
            <a:ext cx="1354898" cy="1448318"/>
          </a:xfrm>
          <a:prstGeom prst="line">
            <a:avLst/>
          </a:prstGeom>
          <a:ln w="38100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AF16EDD-3AE6-0549-BA74-C3CC42B2B424}"/>
              </a:ext>
            </a:extLst>
          </p:cNvPr>
          <p:cNvCxnSpPr>
            <a:cxnSpLocks/>
          </p:cNvCxnSpPr>
          <p:nvPr/>
        </p:nvCxnSpPr>
        <p:spPr>
          <a:xfrm flipH="1">
            <a:off x="5648676" y="4529955"/>
            <a:ext cx="1220054" cy="27651"/>
          </a:xfrm>
          <a:prstGeom prst="line">
            <a:avLst/>
          </a:prstGeom>
          <a:ln w="28575"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343606E4-8019-1944-85A8-56355AB24B66}"/>
                  </a:ext>
                </a:extLst>
              </p:cNvPr>
              <p:cNvSpPr/>
              <p:nvPr/>
            </p:nvSpPr>
            <p:spPr>
              <a:xfrm>
                <a:off x="7670645" y="5031317"/>
                <a:ext cx="91377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343606E4-8019-1944-85A8-56355AB24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0645" y="5031317"/>
                <a:ext cx="913775" cy="584775"/>
              </a:xfrm>
              <a:prstGeom prst="rect">
                <a:avLst/>
              </a:prstGeom>
              <a:blipFill>
                <a:blip r:embed="rId10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E16FB10-9FB1-8641-AF30-6EF2576022B1}"/>
                  </a:ext>
                </a:extLst>
              </p:cNvPr>
              <p:cNvSpPr/>
              <p:nvPr/>
            </p:nvSpPr>
            <p:spPr>
              <a:xfrm>
                <a:off x="8111500" y="4251392"/>
                <a:ext cx="109812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E16FB10-9FB1-8641-AF30-6EF2576022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1500" y="4251392"/>
                <a:ext cx="1098121" cy="584775"/>
              </a:xfrm>
              <a:prstGeom prst="rect">
                <a:avLst/>
              </a:prstGeom>
              <a:blipFill>
                <a:blip r:embed="rId11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4F61D90F-B7E2-1746-AA18-254A8EFA452E}"/>
                  </a:ext>
                </a:extLst>
              </p:cNvPr>
              <p:cNvSpPr/>
              <p:nvPr/>
            </p:nvSpPr>
            <p:spPr>
              <a:xfrm>
                <a:off x="4756572" y="4291638"/>
                <a:ext cx="11076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4F61D90F-B7E2-1746-AA18-254A8EFA45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572" y="4291638"/>
                <a:ext cx="1107611" cy="584775"/>
              </a:xfrm>
              <a:prstGeom prst="rect">
                <a:avLst/>
              </a:prstGeom>
              <a:blipFill>
                <a:blip r:embed="rId12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E6561C4B-CF3D-5A45-A09E-8E348F83C504}"/>
                  </a:ext>
                </a:extLst>
              </p:cNvPr>
              <p:cNvSpPr/>
              <p:nvPr/>
            </p:nvSpPr>
            <p:spPr>
              <a:xfrm>
                <a:off x="5319443" y="4980728"/>
                <a:ext cx="92326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E6561C4B-CF3D-5A45-A09E-8E348F83C5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9443" y="4980728"/>
                <a:ext cx="923265" cy="584775"/>
              </a:xfrm>
              <a:prstGeom prst="rect">
                <a:avLst/>
              </a:prstGeom>
              <a:blipFill>
                <a:blip r:embed="rId13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6FCD811-2BD3-784B-980A-ED305C9EC3EE}"/>
                  </a:ext>
                </a:extLst>
              </p:cNvPr>
              <p:cNvSpPr/>
              <p:nvPr/>
            </p:nvSpPr>
            <p:spPr>
              <a:xfrm>
                <a:off x="8010421" y="6188742"/>
                <a:ext cx="10340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6FCD811-2BD3-784B-980A-ED305C9EC3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421" y="6188742"/>
                <a:ext cx="1034001" cy="584775"/>
              </a:xfrm>
              <a:prstGeom prst="rect">
                <a:avLst/>
              </a:prstGeom>
              <a:blipFill>
                <a:blip r:embed="rId14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7B206E3-066F-924D-9C62-0BBA920CDE0A}"/>
                  </a:ext>
                </a:extLst>
              </p:cNvPr>
              <p:cNvSpPr/>
              <p:nvPr/>
            </p:nvSpPr>
            <p:spPr>
              <a:xfrm>
                <a:off x="5035377" y="6210147"/>
                <a:ext cx="104349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7B206E3-066F-924D-9C62-0BBA920CDE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377" y="6210147"/>
                <a:ext cx="1043491" cy="584775"/>
              </a:xfrm>
              <a:prstGeom prst="rect">
                <a:avLst/>
              </a:prstGeom>
              <a:blipFill>
                <a:blip r:embed="rId15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431966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B67E487C-9806-E44B-BB90-4D57CF32F572}"/>
              </a:ext>
            </a:extLst>
          </p:cNvPr>
          <p:cNvGrpSpPr/>
          <p:nvPr/>
        </p:nvGrpSpPr>
        <p:grpSpPr>
          <a:xfrm>
            <a:off x="1446027" y="2238152"/>
            <a:ext cx="6039293" cy="1839434"/>
            <a:chOff x="1446027" y="2238152"/>
            <a:chExt cx="6039293" cy="1839434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CC30AFEE-A69C-D044-9DA8-898B88E945F8}"/>
                </a:ext>
              </a:extLst>
            </p:cNvPr>
            <p:cNvSpPr/>
            <p:nvPr/>
          </p:nvSpPr>
          <p:spPr>
            <a:xfrm>
              <a:off x="1446027" y="2254102"/>
              <a:ext cx="6039293" cy="1823484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02C406B-4D8D-854F-8D32-B7385F08A047}"/>
                </a:ext>
              </a:extLst>
            </p:cNvPr>
            <p:cNvGrpSpPr/>
            <p:nvPr/>
          </p:nvGrpSpPr>
          <p:grpSpPr>
            <a:xfrm>
              <a:off x="3498111" y="3444949"/>
              <a:ext cx="1850065" cy="574158"/>
              <a:chOff x="659218" y="3503428"/>
              <a:chExt cx="1850065" cy="574158"/>
            </a:xfrm>
          </p:grpSpPr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5032125C-4EEC-504B-8479-95E6ED1E2CA5}"/>
                  </a:ext>
                </a:extLst>
              </p:cNvPr>
              <p:cNvSpPr/>
              <p:nvPr/>
            </p:nvSpPr>
            <p:spPr>
              <a:xfrm>
                <a:off x="659218" y="3503428"/>
                <a:ext cx="1850065" cy="574158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9661200B-FABC-F843-996A-3C62B816E9D7}"/>
                  </a:ext>
                </a:extLst>
              </p:cNvPr>
              <p:cNvCxnSpPr>
                <a:stCxn id="2" idx="1"/>
                <a:endCxn id="2" idx="3"/>
              </p:cNvCxnSpPr>
              <p:nvPr/>
            </p:nvCxnSpPr>
            <p:spPr>
              <a:xfrm>
                <a:off x="659218" y="3790507"/>
                <a:ext cx="1850065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5D0B1717-EDC6-9640-A012-B86C32D80227}"/>
                  </a:ext>
                </a:extLst>
              </p:cNvPr>
              <p:cNvCxnSpPr/>
              <p:nvPr/>
            </p:nvCxnSpPr>
            <p:spPr>
              <a:xfrm>
                <a:off x="1041991" y="3503428"/>
                <a:ext cx="0" cy="574158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589EFF49-078D-E846-A10E-51E78E19037D}"/>
                  </a:ext>
                </a:extLst>
              </p:cNvPr>
              <p:cNvCxnSpPr/>
              <p:nvPr/>
            </p:nvCxnSpPr>
            <p:spPr>
              <a:xfrm>
                <a:off x="1584250" y="3503428"/>
                <a:ext cx="0" cy="574158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77AF3F6D-1C28-5149-A5D9-2C315CEDD2C6}"/>
                  </a:ext>
                </a:extLst>
              </p:cNvPr>
              <p:cNvCxnSpPr/>
              <p:nvPr/>
            </p:nvCxnSpPr>
            <p:spPr>
              <a:xfrm>
                <a:off x="2076892" y="3503428"/>
                <a:ext cx="0" cy="574158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D02767A-3349-FE45-86E9-10B00EADFD46}"/>
                    </a:ext>
                  </a:extLst>
                </p:cNvPr>
                <p:cNvSpPr txBox="1"/>
                <p:nvPr/>
              </p:nvSpPr>
              <p:spPr>
                <a:xfrm>
                  <a:off x="6121642" y="2238153"/>
                  <a:ext cx="68403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D02767A-3349-FE45-86E9-10B00EADFD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1642" y="2238153"/>
                  <a:ext cx="684033" cy="584775"/>
                </a:xfrm>
                <a:prstGeom prst="rect">
                  <a:avLst/>
                </a:prstGeom>
                <a:blipFill>
                  <a:blip r:embed="rId2"/>
                  <a:stretch>
                    <a:fillRect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23FD077-A952-024E-BA29-520EFB6DC83C}"/>
                    </a:ext>
                  </a:extLst>
                </p:cNvPr>
                <p:cNvSpPr txBox="1"/>
                <p:nvPr/>
              </p:nvSpPr>
              <p:spPr>
                <a:xfrm>
                  <a:off x="6293003" y="3200402"/>
                  <a:ext cx="65299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23FD077-A952-024E-BA29-520EFB6DC8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3003" y="3200402"/>
                  <a:ext cx="652999" cy="584775"/>
                </a:xfrm>
                <a:prstGeom prst="rect">
                  <a:avLst/>
                </a:prstGeom>
                <a:blipFill>
                  <a:blip r:embed="rId3"/>
                  <a:stretch>
                    <a:fillRect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05C2E11-D921-2940-8460-4E29B5BA1F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67654" y="3726709"/>
              <a:ext cx="9144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0B11941-C910-0449-AAC9-169F9382A635}"/>
                    </a:ext>
                  </a:extLst>
                </p:cNvPr>
                <p:cNvSpPr txBox="1"/>
                <p:nvPr/>
              </p:nvSpPr>
              <p:spPr>
                <a:xfrm>
                  <a:off x="4100382" y="2238152"/>
                  <a:ext cx="51187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0B11941-C910-0449-AAC9-169F9382A6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0382" y="2238152"/>
                  <a:ext cx="511870" cy="584775"/>
                </a:xfrm>
                <a:prstGeom prst="rect">
                  <a:avLst/>
                </a:prstGeom>
                <a:blipFill>
                  <a:blip r:embed="rId4"/>
                  <a:stretch>
                    <a:fillRect l="-2439"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1F69109-D4D0-4047-BDD7-D2692A4324A7}"/>
                    </a:ext>
                  </a:extLst>
                </p:cNvPr>
                <p:cNvSpPr txBox="1"/>
                <p:nvPr/>
              </p:nvSpPr>
              <p:spPr>
                <a:xfrm>
                  <a:off x="4059147" y="2740555"/>
                  <a:ext cx="51251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1F69109-D4D0-4047-BDD7-D2692A4324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9147" y="2740555"/>
                  <a:ext cx="512513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A73B985-1AED-074A-9C20-7D45772988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36971" y="3258870"/>
              <a:ext cx="128016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2E60A9C-8ABF-1C4C-9472-0A905E84837E}"/>
                </a:ext>
              </a:extLst>
            </p:cNvPr>
            <p:cNvCxnSpPr/>
            <p:nvPr/>
          </p:nvCxnSpPr>
          <p:spPr>
            <a:xfrm>
              <a:off x="5190160" y="2301940"/>
              <a:ext cx="0" cy="119085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A2646C7-072D-DD4D-ABA5-53A850A4964B}"/>
                    </a:ext>
                  </a:extLst>
                </p:cNvPr>
                <p:cNvSpPr txBox="1"/>
                <p:nvPr/>
              </p:nvSpPr>
              <p:spPr>
                <a:xfrm>
                  <a:off x="5132422" y="2507977"/>
                  <a:ext cx="54136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A2646C7-072D-DD4D-ABA5-53A850A496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2422" y="2507977"/>
                  <a:ext cx="541366" cy="584775"/>
                </a:xfrm>
                <a:prstGeom prst="rect">
                  <a:avLst/>
                </a:prstGeom>
                <a:blipFill>
                  <a:blip r:embed="rId6"/>
                  <a:stretch>
                    <a:fillRect l="-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AF80928-2D2E-5241-A44A-0A1449E57BCC}"/>
                </a:ext>
              </a:extLst>
            </p:cNvPr>
            <p:cNvCxnSpPr/>
            <p:nvPr/>
          </p:nvCxnSpPr>
          <p:spPr>
            <a:xfrm>
              <a:off x="6096000" y="2254102"/>
              <a:ext cx="0" cy="173736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92B907F-19A8-5743-83F4-A4B70CBFC52D}"/>
                    </a:ext>
                  </a:extLst>
                </p:cNvPr>
                <p:cNvSpPr txBox="1"/>
                <p:nvPr/>
              </p:nvSpPr>
              <p:spPr>
                <a:xfrm>
                  <a:off x="6055408" y="2806979"/>
                  <a:ext cx="72750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92B907F-19A8-5743-83F4-A4B70CBFC5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5408" y="2806979"/>
                  <a:ext cx="727507" cy="584775"/>
                </a:xfrm>
                <a:prstGeom prst="rect">
                  <a:avLst/>
                </a:prstGeom>
                <a:blipFill>
                  <a:blip r:embed="rId7"/>
                  <a:stretch>
                    <a:fillRect b="-63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2751902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4C1B25-884C-BA40-964A-CBA114A94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400" y="2120900"/>
            <a:ext cx="45212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6075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9C5F9D-CEEE-0D4A-BB16-C126FF1E7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07" y="461512"/>
            <a:ext cx="10250129" cy="579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1301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3">
            <a:extLst>
              <a:ext uri="{FF2B5EF4-FFF2-40B4-BE49-F238E27FC236}">
                <a16:creationId xmlns:a16="http://schemas.microsoft.com/office/drawing/2014/main" id="{22B78435-0F11-2347-A445-236BC30FEB2C}"/>
              </a:ext>
            </a:extLst>
          </p:cNvPr>
          <p:cNvSpPr>
            <a:spLocks noChangeShapeType="1"/>
          </p:cNvSpPr>
          <p:nvPr/>
        </p:nvSpPr>
        <p:spPr bwMode="auto">
          <a:xfrm>
            <a:off x="2025675" y="2276064"/>
            <a:ext cx="0" cy="3662258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triangle" w="lg" len="lg"/>
            <a:tailEnd type="non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4" name="Line 4">
            <a:extLst>
              <a:ext uri="{FF2B5EF4-FFF2-40B4-BE49-F238E27FC236}">
                <a16:creationId xmlns:a16="http://schemas.microsoft.com/office/drawing/2014/main" id="{7FF7B97C-0748-824A-9974-EBF0CB6E2E9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9935" y="3711471"/>
            <a:ext cx="731520" cy="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A8008136-43AF-E44B-90DF-1AC3F52898A1}"/>
              </a:ext>
            </a:extLst>
          </p:cNvPr>
          <p:cNvSpPr>
            <a:spLocks noChangeShapeType="1"/>
          </p:cNvSpPr>
          <p:nvPr/>
        </p:nvSpPr>
        <p:spPr bwMode="auto">
          <a:xfrm>
            <a:off x="2758057" y="4473419"/>
            <a:ext cx="439429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2FF63CE6-025D-9A4E-89BC-53D04765BB95}"/>
              </a:ext>
            </a:extLst>
          </p:cNvPr>
          <p:cNvSpPr>
            <a:spLocks noChangeShapeType="1"/>
          </p:cNvSpPr>
          <p:nvPr/>
        </p:nvSpPr>
        <p:spPr bwMode="auto">
          <a:xfrm>
            <a:off x="4222822" y="3740967"/>
            <a:ext cx="146476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9" name="Line 9">
            <a:extLst>
              <a:ext uri="{FF2B5EF4-FFF2-40B4-BE49-F238E27FC236}">
                <a16:creationId xmlns:a16="http://schemas.microsoft.com/office/drawing/2014/main" id="{B30A5151-8EBF-BB41-B99E-4B5874BCCEB3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0439" y="5205870"/>
            <a:ext cx="146476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DFC385DA-4CD4-BD46-9EFB-13297D613BD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25675" y="3008516"/>
            <a:ext cx="1464764" cy="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E4DDBE9-FE9A-FD47-BDF3-4E8B271F2D7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25675" y="4473419"/>
            <a:ext cx="1464764" cy="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18" name="Line 18">
            <a:extLst>
              <a:ext uri="{FF2B5EF4-FFF2-40B4-BE49-F238E27FC236}">
                <a16:creationId xmlns:a16="http://schemas.microsoft.com/office/drawing/2014/main" id="{5CA182D6-FA59-9E48-841C-3D06EEA22DB7}"/>
              </a:ext>
            </a:extLst>
          </p:cNvPr>
          <p:cNvSpPr>
            <a:spLocks noChangeShapeType="1"/>
          </p:cNvSpPr>
          <p:nvPr/>
        </p:nvSpPr>
        <p:spPr bwMode="auto">
          <a:xfrm>
            <a:off x="2025675" y="5938322"/>
            <a:ext cx="744279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20" name="Line 20">
            <a:extLst>
              <a:ext uri="{FF2B5EF4-FFF2-40B4-BE49-F238E27FC236}">
                <a16:creationId xmlns:a16="http://schemas.microsoft.com/office/drawing/2014/main" id="{E770878B-A068-E941-8514-EB4921105078}"/>
              </a:ext>
            </a:extLst>
          </p:cNvPr>
          <p:cNvSpPr>
            <a:spLocks noChangeShapeType="1"/>
          </p:cNvSpPr>
          <p:nvPr/>
        </p:nvSpPr>
        <p:spPr bwMode="auto">
          <a:xfrm>
            <a:off x="1699164" y="3008516"/>
            <a:ext cx="0" cy="2929806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22" name="AutoShape 22" descr="Light upward diagonal">
            <a:extLst>
              <a:ext uri="{FF2B5EF4-FFF2-40B4-BE49-F238E27FC236}">
                <a16:creationId xmlns:a16="http://schemas.microsoft.com/office/drawing/2014/main" id="{EAFC38A4-98A4-DF4A-ABA9-7F65B5F88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0439" y="2276064"/>
            <a:ext cx="5859058" cy="732452"/>
          </a:xfrm>
          <a:prstGeom prst="parallelogram">
            <a:avLst>
              <a:gd name="adj" fmla="val 200000"/>
            </a:avLst>
          </a:prstGeom>
          <a:pattFill prst="wdUpDiag">
            <a:fgClr>
              <a:srgbClr val="FFAFF9"/>
            </a:fgClr>
            <a:bgClr>
              <a:schemeClr val="bg1"/>
            </a:bgClr>
          </a:patt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23" name="AutoShape 23">
            <a:extLst>
              <a:ext uri="{FF2B5EF4-FFF2-40B4-BE49-F238E27FC236}">
                <a16:creationId xmlns:a16="http://schemas.microsoft.com/office/drawing/2014/main" id="{45AA4AAB-3C13-3841-9AFD-13871B60EE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9935" y="2246568"/>
            <a:ext cx="5859058" cy="2929806"/>
          </a:xfrm>
          <a:prstGeom prst="parallelogram">
            <a:avLst>
              <a:gd name="adj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24" name="AutoShape 24">
            <a:extLst>
              <a:ext uri="{FF2B5EF4-FFF2-40B4-BE49-F238E27FC236}">
                <a16:creationId xmlns:a16="http://schemas.microsoft.com/office/drawing/2014/main" id="{B1F80DFD-E7EE-CA4D-B84C-F364EF3BE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5675" y="5205870"/>
            <a:ext cx="5859058" cy="732452"/>
          </a:xfrm>
          <a:prstGeom prst="parallelogram">
            <a:avLst>
              <a:gd name="adj" fmla="val 200000"/>
            </a:avLst>
          </a:prstGeom>
          <a:solidFill>
            <a:srgbClr val="7030A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25" name="Line 25">
            <a:extLst>
              <a:ext uri="{FF2B5EF4-FFF2-40B4-BE49-F238E27FC236}">
                <a16:creationId xmlns:a16="http://schemas.microsoft.com/office/drawing/2014/main" id="{79EF778B-B1CE-5B4C-A7C0-B7FC78611A68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0439" y="3008516"/>
            <a:ext cx="4394293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26" name="Line 26">
            <a:extLst>
              <a:ext uri="{FF2B5EF4-FFF2-40B4-BE49-F238E27FC236}">
                <a16:creationId xmlns:a16="http://schemas.microsoft.com/office/drawing/2014/main" id="{1904AEFF-A3F2-C944-A619-4636A7F454A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89013" y="3008516"/>
            <a:ext cx="146476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27" name="Line 27">
            <a:extLst>
              <a:ext uri="{FF2B5EF4-FFF2-40B4-BE49-F238E27FC236}">
                <a16:creationId xmlns:a16="http://schemas.microsoft.com/office/drawing/2014/main" id="{173FFE1A-C248-A241-BD7F-AFC3DD1DC138}"/>
              </a:ext>
            </a:extLst>
          </p:cNvPr>
          <p:cNvSpPr>
            <a:spLocks noChangeShapeType="1"/>
          </p:cNvSpPr>
          <p:nvPr/>
        </p:nvSpPr>
        <p:spPr bwMode="auto">
          <a:xfrm>
            <a:off x="4222821" y="2642290"/>
            <a:ext cx="5486400" cy="0"/>
          </a:xfrm>
          <a:prstGeom prst="line">
            <a:avLst/>
          </a:prstGeom>
          <a:noFill/>
          <a:ln w="50800">
            <a:solidFill>
              <a:srgbClr val="CA75D1"/>
            </a:solidFill>
            <a:round/>
            <a:headEnd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28" name="Line 28">
            <a:extLst>
              <a:ext uri="{FF2B5EF4-FFF2-40B4-BE49-F238E27FC236}">
                <a16:creationId xmlns:a16="http://schemas.microsoft.com/office/drawing/2014/main" id="{82572A0E-E230-3346-A88A-8876733A3521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5204" y="2276064"/>
            <a:ext cx="4394293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29" name="Line 29">
            <a:extLst>
              <a:ext uri="{FF2B5EF4-FFF2-40B4-BE49-F238E27FC236}">
                <a16:creationId xmlns:a16="http://schemas.microsoft.com/office/drawing/2014/main" id="{A08D4FF5-46E3-CB4B-B40F-986F95674643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1980327" y="4767192"/>
            <a:ext cx="2377209" cy="1188720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none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30" name="Line 30">
            <a:extLst>
              <a:ext uri="{FF2B5EF4-FFF2-40B4-BE49-F238E27FC236}">
                <a16:creationId xmlns:a16="http://schemas.microsoft.com/office/drawing/2014/main" id="{0EE92470-15AE-4441-9062-AE32143DABB7}"/>
              </a:ext>
            </a:extLst>
          </p:cNvPr>
          <p:cNvSpPr>
            <a:spLocks noChangeShapeType="1"/>
          </p:cNvSpPr>
          <p:nvPr/>
        </p:nvSpPr>
        <p:spPr bwMode="auto">
          <a:xfrm>
            <a:off x="4222822" y="5205870"/>
            <a:ext cx="73238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33" name="Arc 33">
            <a:extLst>
              <a:ext uri="{FF2B5EF4-FFF2-40B4-BE49-F238E27FC236}">
                <a16:creationId xmlns:a16="http://schemas.microsoft.com/office/drawing/2014/main" id="{42254A1B-E389-754C-B9A7-217993058C61}"/>
              </a:ext>
            </a:extLst>
          </p:cNvPr>
          <p:cNvSpPr>
            <a:spLocks/>
          </p:cNvSpPr>
          <p:nvPr/>
        </p:nvSpPr>
        <p:spPr bwMode="auto">
          <a:xfrm flipH="1">
            <a:off x="5702401" y="1503024"/>
            <a:ext cx="731520" cy="9144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2225">
            <a:solidFill>
              <a:srgbClr val="000000"/>
            </a:solidFill>
            <a:round/>
            <a:headEnd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34" name="AutoShape 34">
            <a:extLst>
              <a:ext uri="{FF2B5EF4-FFF2-40B4-BE49-F238E27FC236}">
                <a16:creationId xmlns:a16="http://schemas.microsoft.com/office/drawing/2014/main" id="{F99A3B4B-8972-1F45-A382-E59D6AB7AF4F}"/>
              </a:ext>
            </a:extLst>
          </p:cNvPr>
          <p:cNvSpPr>
            <a:spLocks noChangeArrowheads="1"/>
          </p:cNvSpPr>
          <p:nvPr/>
        </p:nvSpPr>
        <p:spPr bwMode="auto">
          <a:xfrm rot="20022934">
            <a:off x="1311090" y="2849818"/>
            <a:ext cx="2929529" cy="2563580"/>
          </a:xfrm>
          <a:prstGeom prst="parallelogram">
            <a:avLst>
              <a:gd name="adj" fmla="val 49271"/>
            </a:avLst>
          </a:prstGeom>
          <a:noFill/>
          <a:ln w="9525">
            <a:solidFill>
              <a:srgbClr val="000000"/>
            </a:solidFill>
            <a:prstDash val="dash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35" name="Line 35">
            <a:extLst>
              <a:ext uri="{FF2B5EF4-FFF2-40B4-BE49-F238E27FC236}">
                <a16:creationId xmlns:a16="http://schemas.microsoft.com/office/drawing/2014/main" id="{23EE95A4-F475-5049-ABAB-2F01BC760A0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90439" y="2302514"/>
            <a:ext cx="1464764" cy="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1FFB219-4D26-D14B-8296-31CBD724D362}"/>
                  </a:ext>
                </a:extLst>
              </p:cNvPr>
              <p:cNvSpPr txBox="1"/>
              <p:nvPr/>
            </p:nvSpPr>
            <p:spPr>
              <a:xfrm>
                <a:off x="9463525" y="5667898"/>
                <a:ext cx="4680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1FFB219-4D26-D14B-8296-31CBD724D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3525" y="5667898"/>
                <a:ext cx="46807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839230D-E0D1-9145-AFD7-1E201660C782}"/>
                  </a:ext>
                </a:extLst>
              </p:cNvPr>
              <p:cNvSpPr txBox="1"/>
              <p:nvPr/>
            </p:nvSpPr>
            <p:spPr>
              <a:xfrm>
                <a:off x="10066345" y="2459323"/>
                <a:ext cx="50007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839230D-E0D1-9145-AFD7-1E201660C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6345" y="2459323"/>
                <a:ext cx="50007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7308E1D-0599-DC46-8C7D-6D71A345FC7E}"/>
                  </a:ext>
                </a:extLst>
              </p:cNvPr>
              <p:cNvSpPr txBox="1"/>
              <p:nvPr/>
            </p:nvSpPr>
            <p:spPr>
              <a:xfrm>
                <a:off x="1791636" y="1648227"/>
                <a:ext cx="44569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7308E1D-0599-DC46-8C7D-6D71A345F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636" y="1648227"/>
                <a:ext cx="44569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4D72EA3-CAC4-DB43-A611-B8E4D814531F}"/>
                  </a:ext>
                </a:extLst>
              </p:cNvPr>
              <p:cNvSpPr txBox="1"/>
              <p:nvPr/>
            </p:nvSpPr>
            <p:spPr>
              <a:xfrm>
                <a:off x="1220252" y="4131608"/>
                <a:ext cx="4713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4D72EA3-CAC4-DB43-A611-B8E4D8145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252" y="4131608"/>
                <a:ext cx="47134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906003F-56B6-6648-9951-14904F4EF917}"/>
                  </a:ext>
                </a:extLst>
              </p:cNvPr>
              <p:cNvSpPr txBox="1"/>
              <p:nvPr/>
            </p:nvSpPr>
            <p:spPr>
              <a:xfrm>
                <a:off x="4222820" y="4400339"/>
                <a:ext cx="4729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906003F-56B6-6648-9951-14904F4EF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820" y="4400339"/>
                <a:ext cx="472950" cy="523220"/>
              </a:xfrm>
              <a:prstGeom prst="rect">
                <a:avLst/>
              </a:prstGeom>
              <a:blipFill>
                <a:blip r:embed="rId6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utoShape 22" descr="Light upward diagonal">
            <a:extLst>
              <a:ext uri="{FF2B5EF4-FFF2-40B4-BE49-F238E27FC236}">
                <a16:creationId xmlns:a16="http://schemas.microsoft.com/office/drawing/2014/main" id="{97023E09-ED82-7348-B05C-A397D3564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1610" y="3729311"/>
            <a:ext cx="5859058" cy="732452"/>
          </a:xfrm>
          <a:prstGeom prst="parallelogram">
            <a:avLst>
              <a:gd name="adj" fmla="val 200000"/>
            </a:avLst>
          </a:prstGeom>
          <a:pattFill prst="pct80">
            <a:fgClr>
              <a:srgbClr val="E382E5"/>
            </a:fgClr>
            <a:bgClr>
              <a:schemeClr val="bg1"/>
            </a:bgClr>
          </a:patt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31" name="AutoShape 31">
            <a:extLst>
              <a:ext uri="{FF2B5EF4-FFF2-40B4-BE49-F238E27FC236}">
                <a16:creationId xmlns:a16="http://schemas.microsoft.com/office/drawing/2014/main" id="{C8794BCD-0406-6E4E-93F1-D8CC64C43C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5675" y="3008516"/>
            <a:ext cx="5859058" cy="2929806"/>
          </a:xfrm>
          <a:prstGeom prst="parallelogram">
            <a:avLst>
              <a:gd name="adj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AE91F73F-3865-BB41-8275-973252FBACE7}"/>
              </a:ext>
            </a:extLst>
          </p:cNvPr>
          <p:cNvSpPr/>
          <p:nvPr/>
        </p:nvSpPr>
        <p:spPr>
          <a:xfrm>
            <a:off x="5140479" y="2506342"/>
            <a:ext cx="1483932" cy="244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11E6CB45-EAA0-E342-AB70-AF03036E7D85}"/>
              </a:ext>
            </a:extLst>
          </p:cNvPr>
          <p:cNvSpPr/>
          <p:nvPr/>
        </p:nvSpPr>
        <p:spPr>
          <a:xfrm>
            <a:off x="4450040" y="3936904"/>
            <a:ext cx="747043" cy="2677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ine 27">
            <a:extLst>
              <a:ext uri="{FF2B5EF4-FFF2-40B4-BE49-F238E27FC236}">
                <a16:creationId xmlns:a16="http://schemas.microsoft.com/office/drawing/2014/main" id="{0D038CD8-CEB3-A144-B061-CA64574A880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89013" y="2459323"/>
            <a:ext cx="5486400" cy="0"/>
          </a:xfrm>
          <a:prstGeom prst="line">
            <a:avLst/>
          </a:prstGeom>
          <a:noFill/>
          <a:ln w="50800">
            <a:solidFill>
              <a:srgbClr val="CA75D1"/>
            </a:solidFill>
            <a:round/>
            <a:headEnd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45" name="Line 27">
            <a:extLst>
              <a:ext uri="{FF2B5EF4-FFF2-40B4-BE49-F238E27FC236}">
                <a16:creationId xmlns:a16="http://schemas.microsoft.com/office/drawing/2014/main" id="{5CE024FA-ACB5-AE49-969B-4EEA0FB5544A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6885" y="2803452"/>
            <a:ext cx="5486400" cy="0"/>
          </a:xfrm>
          <a:prstGeom prst="line">
            <a:avLst/>
          </a:prstGeom>
          <a:noFill/>
          <a:ln w="50800">
            <a:solidFill>
              <a:srgbClr val="CA75D1"/>
            </a:solidFill>
            <a:round/>
            <a:headEnd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46" name="Line 20">
            <a:extLst>
              <a:ext uri="{FF2B5EF4-FFF2-40B4-BE49-F238E27FC236}">
                <a16:creationId xmlns:a16="http://schemas.microsoft.com/office/drawing/2014/main" id="{3954FC11-BE3B-C24B-8392-DCD0E39B5AC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22665" y="2246567"/>
            <a:ext cx="1533640" cy="73561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284802B-C864-5A4D-B7FB-3F5CFDC60C19}"/>
                  </a:ext>
                </a:extLst>
              </p:cNvPr>
              <p:cNvSpPr txBox="1"/>
              <p:nvPr/>
            </p:nvSpPr>
            <p:spPr>
              <a:xfrm>
                <a:off x="2439579" y="2185070"/>
                <a:ext cx="5414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284802B-C864-5A4D-B7FB-3F5CFDC60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9579" y="2185070"/>
                <a:ext cx="54143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22D0440-D5C6-9645-8C69-DEEE04554B13}"/>
                  </a:ext>
                </a:extLst>
              </p:cNvPr>
              <p:cNvSpPr txBox="1"/>
              <p:nvPr/>
            </p:nvSpPr>
            <p:spPr>
              <a:xfrm>
                <a:off x="3627417" y="1674763"/>
                <a:ext cx="1104918" cy="5615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top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22D0440-D5C6-9645-8C69-DEEE04554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417" y="1674763"/>
                <a:ext cx="1104918" cy="561564"/>
              </a:xfrm>
              <a:prstGeom prst="rect">
                <a:avLst/>
              </a:prstGeom>
              <a:blipFill>
                <a:blip r:embed="rId8"/>
                <a:stretch>
                  <a:fillRect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Line 20">
            <a:extLst>
              <a:ext uri="{FF2B5EF4-FFF2-40B4-BE49-F238E27FC236}">
                <a16:creationId xmlns:a16="http://schemas.microsoft.com/office/drawing/2014/main" id="{88B68A57-4993-7144-BB53-D95439C8A8D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18111" y="2171447"/>
            <a:ext cx="1371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6D8935D-B3CF-1F40-87AE-A9C3C0FCFB74}"/>
                  </a:ext>
                </a:extLst>
              </p:cNvPr>
              <p:cNvSpPr txBox="1"/>
              <p:nvPr/>
            </p:nvSpPr>
            <p:spPr>
              <a:xfrm>
                <a:off x="3028781" y="5904347"/>
                <a:ext cx="22926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Fixed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bottom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6D8935D-B3CF-1F40-87AE-A9C3C0FCF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781" y="5904347"/>
                <a:ext cx="2292614" cy="523220"/>
              </a:xfrm>
              <a:prstGeom prst="rect">
                <a:avLst/>
              </a:prstGeom>
              <a:blipFill>
                <a:blip r:embed="rId9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64B687F-2B8F-654F-A69E-4EAEF33E927C}"/>
                  </a:ext>
                </a:extLst>
              </p:cNvPr>
              <p:cNvSpPr txBox="1"/>
              <p:nvPr/>
            </p:nvSpPr>
            <p:spPr>
              <a:xfrm>
                <a:off x="5661139" y="1003095"/>
                <a:ext cx="128592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Area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64B687F-2B8F-654F-A69E-4EAEF33E9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139" y="1003095"/>
                <a:ext cx="1285929" cy="523220"/>
              </a:xfrm>
              <a:prstGeom prst="rect">
                <a:avLst/>
              </a:prstGeom>
              <a:blipFill>
                <a:blip r:embed="rId10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 51">
            <a:extLst>
              <a:ext uri="{FF2B5EF4-FFF2-40B4-BE49-F238E27FC236}">
                <a16:creationId xmlns:a16="http://schemas.microsoft.com/office/drawing/2014/main" id="{3728B672-820D-5D47-BD6D-77FA71E1A4BB}"/>
              </a:ext>
            </a:extLst>
          </p:cNvPr>
          <p:cNvSpPr/>
          <p:nvPr/>
        </p:nvSpPr>
        <p:spPr>
          <a:xfrm>
            <a:off x="1753495" y="5235368"/>
            <a:ext cx="558303" cy="491524"/>
          </a:xfrm>
          <a:prstGeom prst="arc">
            <a:avLst>
              <a:gd name="adj1" fmla="val 16200000"/>
              <a:gd name="adj2" fmla="val 20664971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DAE0A9D-02AD-7945-A7D3-50AD0148A53D}"/>
                  </a:ext>
                </a:extLst>
              </p:cNvPr>
              <p:cNvSpPr txBox="1"/>
              <p:nvPr/>
            </p:nvSpPr>
            <p:spPr>
              <a:xfrm>
                <a:off x="1918441" y="4715729"/>
                <a:ext cx="6921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DAE0A9D-02AD-7945-A7D3-50AD0148A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441" y="4715729"/>
                <a:ext cx="692113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Line 20">
            <a:extLst>
              <a:ext uri="{FF2B5EF4-FFF2-40B4-BE49-F238E27FC236}">
                <a16:creationId xmlns:a16="http://schemas.microsoft.com/office/drawing/2014/main" id="{1CD17139-E059-F744-8832-01AFD44335C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061269" y="2165048"/>
            <a:ext cx="4402255" cy="1427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D734274-D0D9-8E45-A9EF-49CAC2A40A7A}"/>
                  </a:ext>
                </a:extLst>
              </p:cNvPr>
              <p:cNvSpPr txBox="1"/>
              <p:nvPr/>
            </p:nvSpPr>
            <p:spPr>
              <a:xfrm>
                <a:off x="6991681" y="1688256"/>
                <a:ext cx="3916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D734274-D0D9-8E45-A9EF-49CAC2A40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681" y="1688256"/>
                <a:ext cx="39164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EA42DCC-9D78-FD41-837B-3542209B77C3}"/>
                  </a:ext>
                </a:extLst>
              </p:cNvPr>
              <p:cNvSpPr txBox="1"/>
              <p:nvPr/>
            </p:nvSpPr>
            <p:spPr>
              <a:xfrm>
                <a:off x="1651516" y="4113134"/>
                <a:ext cx="44569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EA42DCC-9D78-FD41-837B-3542209B7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516" y="4113134"/>
                <a:ext cx="445699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C679C7C-501F-8447-B841-A1BFC0B4F6D1}"/>
                  </a:ext>
                </a:extLst>
              </p:cNvPr>
              <p:cNvSpPr txBox="1"/>
              <p:nvPr/>
            </p:nvSpPr>
            <p:spPr>
              <a:xfrm>
                <a:off x="5362055" y="3754250"/>
                <a:ext cx="2277162" cy="6661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top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C679C7C-501F-8447-B841-A1BFC0B4F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055" y="3754250"/>
                <a:ext cx="2277162" cy="666144"/>
              </a:xfrm>
              <a:prstGeom prst="rect">
                <a:avLst/>
              </a:prstGeom>
              <a:blipFill>
                <a:blip r:embed="rId14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FD7270D-9B8E-0F4B-9010-D610F9C19DBC}"/>
                  </a:ext>
                </a:extLst>
              </p:cNvPr>
              <p:cNvSpPr txBox="1"/>
              <p:nvPr/>
            </p:nvSpPr>
            <p:spPr>
              <a:xfrm>
                <a:off x="6562045" y="2361741"/>
                <a:ext cx="975074" cy="5615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top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FD7270D-9B8E-0F4B-9010-D610F9C19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2045" y="2361741"/>
                <a:ext cx="975074" cy="561564"/>
              </a:xfrm>
              <a:prstGeom prst="rect">
                <a:avLst/>
              </a:prstGeom>
              <a:blipFill>
                <a:blip r:embed="rId15"/>
                <a:stretch>
                  <a:fillRect l="-3896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4CBC9C2-E772-7A4C-866F-1A034A864BEE}"/>
                  </a:ext>
                </a:extLst>
              </p:cNvPr>
              <p:cNvSpPr txBox="1"/>
              <p:nvPr/>
            </p:nvSpPr>
            <p:spPr>
              <a:xfrm>
                <a:off x="2094037" y="4067127"/>
                <a:ext cx="6812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4CBC9C2-E772-7A4C-866F-1A034A864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037" y="4067127"/>
                <a:ext cx="681277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733190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DC414059-FDC6-A34E-8BCC-57EF8794DF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500" y="3203575"/>
            <a:ext cx="5715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L</a:t>
            </a:r>
          </a:p>
        </p:txBody>
      </p:sp>
      <p:sp>
        <p:nvSpPr>
          <p:cNvPr id="3" name="AutoShape 3" descr="Dashed horizontal">
            <a:extLst>
              <a:ext uri="{FF2B5EF4-FFF2-40B4-BE49-F238E27FC236}">
                <a16:creationId xmlns:a16="http://schemas.microsoft.com/office/drawing/2014/main" id="{61C670CF-09DE-8B48-AE21-F301E23CF18F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3536950" y="555625"/>
            <a:ext cx="1028700" cy="3200400"/>
          </a:xfrm>
          <a:prstGeom prst="can">
            <a:avLst>
              <a:gd name="adj" fmla="val 36224"/>
            </a:avLst>
          </a:prstGeom>
          <a:pattFill prst="dashHorz">
            <a:fgClr>
              <a:srgbClr val="99CCFF"/>
            </a:fgClr>
            <a:bgClr>
              <a:srgbClr val="FFFFFF"/>
            </a:bgClr>
          </a:patt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Book Antiqua" pitchFamily="18" charset="0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ADF84A93-91CA-3B45-9E66-CAF6903FA8FA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3814763" y="612775"/>
            <a:ext cx="571500" cy="3086100"/>
          </a:xfrm>
          <a:prstGeom prst="can">
            <a:avLst>
              <a:gd name="adj" fmla="val 2065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Book Antiqua" pitchFamily="18" charset="0"/>
            </a:endParaRPr>
          </a:p>
        </p:txBody>
      </p:sp>
      <p:sp>
        <p:nvSpPr>
          <p:cNvPr id="5" name="Oval 5">
            <a:extLst>
              <a:ext uri="{FF2B5EF4-FFF2-40B4-BE49-F238E27FC236}">
                <a16:creationId xmlns:a16="http://schemas.microsoft.com/office/drawing/2014/main" id="{9822D508-5BB1-E049-9E30-ED5156968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5400" y="1870075"/>
            <a:ext cx="114300" cy="5715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Book Antiqua" pitchFamily="18" charset="0"/>
            </a:endParaRPr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1CB9FE37-DF10-BA4A-8F64-01BCD9A689E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36700" y="1641475"/>
            <a:ext cx="40005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Book Antiqua" pitchFamily="18" charset="0"/>
            </a:endParaRPr>
          </a:p>
        </p:txBody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476551D8-A0BE-2640-89C2-452B0543D570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9700" y="1870075"/>
            <a:ext cx="33147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Book Antiqua" pitchFamily="18" charset="0"/>
            </a:endParaRPr>
          </a:p>
        </p:txBody>
      </p:sp>
      <p:sp>
        <p:nvSpPr>
          <p:cNvPr id="8" name="Line 8">
            <a:extLst>
              <a:ext uri="{FF2B5EF4-FFF2-40B4-BE49-F238E27FC236}">
                <a16:creationId xmlns:a16="http://schemas.microsoft.com/office/drawing/2014/main" id="{A78F0C06-DEC0-6E49-989C-06374603291F}"/>
              </a:ext>
            </a:extLst>
          </p:cNvPr>
          <p:cNvSpPr>
            <a:spLocks noChangeShapeType="1"/>
          </p:cNvSpPr>
          <p:nvPr/>
        </p:nvSpPr>
        <p:spPr bwMode="auto">
          <a:xfrm>
            <a:off x="1536700" y="2555875"/>
            <a:ext cx="1143000" cy="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Book Antiqua" pitchFamily="18" charset="0"/>
            </a:endParaRPr>
          </a:p>
        </p:txBody>
      </p:sp>
      <p:sp>
        <p:nvSpPr>
          <p:cNvPr id="9" name="Line 9">
            <a:extLst>
              <a:ext uri="{FF2B5EF4-FFF2-40B4-BE49-F238E27FC236}">
                <a16:creationId xmlns:a16="http://schemas.microsoft.com/office/drawing/2014/main" id="{5B7EE42B-DF53-8F4E-B93E-63DFD6C8F9F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22900" y="2555875"/>
            <a:ext cx="914400" cy="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Book Antiqua" pitchFamily="18" charset="0"/>
            </a:endParaRP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F99DC302-858F-744F-8B0E-399888E363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1200" y="1219200"/>
            <a:ext cx="914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F</a:t>
            </a:r>
            <a:r>
              <a:rPr kumimoji="0" lang="en-US" sz="20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r+</a:t>
            </a:r>
            <a:r>
              <a:rPr kumimoji="0" lang="en-US" sz="20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  <a:sym typeface="Symbol" pitchFamily="18" charset="2"/>
              </a:rPr>
              <a:t></a:t>
            </a:r>
            <a:r>
              <a:rPr kumimoji="0" lang="en-US" sz="20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r</a:t>
            </a: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 </a:t>
            </a:r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DF417290-E7E4-1C44-8E44-EDED9778C8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1000" y="2212975"/>
            <a:ext cx="86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p</a:t>
            </a:r>
            <a:r>
              <a:rPr kumimoji="0" lang="en-US" sz="16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1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  <a:sym typeface="Symbol" pitchFamily="18" charset="2"/>
              </a:rPr>
              <a:t>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A</a:t>
            </a:r>
          </a:p>
        </p:txBody>
      </p:sp>
      <p:sp>
        <p:nvSpPr>
          <p:cNvPr id="12" name="Text Box 12">
            <a:extLst>
              <a:ext uri="{FF2B5EF4-FFF2-40B4-BE49-F238E27FC236}">
                <a16:creationId xmlns:a16="http://schemas.microsoft.com/office/drawing/2014/main" id="{D16D1B43-B193-C245-BF3E-764F67DC2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5800" y="2212975"/>
            <a:ext cx="86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p</a:t>
            </a:r>
            <a:r>
              <a:rPr kumimoji="0" lang="en-US" sz="16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2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  <a:sym typeface="Symbol" pitchFamily="18" charset="2"/>
              </a:rPr>
              <a:t>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A</a:t>
            </a:r>
          </a:p>
        </p:txBody>
      </p:sp>
      <p:sp>
        <p:nvSpPr>
          <p:cNvPr id="13" name="Oval 13">
            <a:extLst>
              <a:ext uri="{FF2B5EF4-FFF2-40B4-BE49-F238E27FC236}">
                <a16:creationId xmlns:a16="http://schemas.microsoft.com/office/drawing/2014/main" id="{3CD47C53-D809-C84F-98BD-46347B1E8C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1100" y="1260475"/>
            <a:ext cx="457200" cy="1828800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Book Antiqua" pitchFamily="18" charset="0"/>
            </a:endParaRPr>
          </a:p>
        </p:txBody>
      </p:sp>
      <p:sp>
        <p:nvSpPr>
          <p:cNvPr id="14" name="Line 14">
            <a:extLst>
              <a:ext uri="{FF2B5EF4-FFF2-40B4-BE49-F238E27FC236}">
                <a16:creationId xmlns:a16="http://schemas.microsoft.com/office/drawing/2014/main" id="{29D8E7EA-BAB8-2445-B54E-22579AF218D4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9700" y="1260475"/>
            <a:ext cx="2743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Book Antiqua" pitchFamily="18" charset="0"/>
            </a:endParaRP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CF326EDD-BFCB-5C45-867C-B39AA480284E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9700" y="3089275"/>
            <a:ext cx="278923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Book Antiqua" pitchFamily="18" charset="0"/>
            </a:endParaRPr>
          </a:p>
        </p:txBody>
      </p:sp>
      <p:sp>
        <p:nvSpPr>
          <p:cNvPr id="16" name="Arc 16">
            <a:extLst>
              <a:ext uri="{FF2B5EF4-FFF2-40B4-BE49-F238E27FC236}">
                <a16:creationId xmlns:a16="http://schemas.microsoft.com/office/drawing/2014/main" id="{2B9E5CB4-83E6-FA40-A26B-64779103EFD7}"/>
              </a:ext>
            </a:extLst>
          </p:cNvPr>
          <p:cNvSpPr>
            <a:spLocks/>
          </p:cNvSpPr>
          <p:nvPr/>
        </p:nvSpPr>
        <p:spPr bwMode="auto">
          <a:xfrm>
            <a:off x="5253038" y="1241425"/>
            <a:ext cx="398462" cy="1847850"/>
          </a:xfrm>
          <a:custGeom>
            <a:avLst/>
            <a:gdLst>
              <a:gd name="G0" fmla="+- 0 0 0"/>
              <a:gd name="G1" fmla="+- 17339 0 0"/>
              <a:gd name="G2" fmla="+- 21600 0 0"/>
              <a:gd name="T0" fmla="*/ 12879 w 21600"/>
              <a:gd name="T1" fmla="*/ 0 h 34917"/>
              <a:gd name="T2" fmla="*/ 12552 w 21600"/>
              <a:gd name="T3" fmla="*/ 34917 h 34917"/>
              <a:gd name="T4" fmla="*/ 0 w 21600"/>
              <a:gd name="T5" fmla="*/ 17339 h 349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34917" fill="none" extrusionOk="0">
                <a:moveTo>
                  <a:pt x="12879" y="-1"/>
                </a:moveTo>
                <a:cubicBezTo>
                  <a:pt x="18365" y="4074"/>
                  <a:pt x="21600" y="10504"/>
                  <a:pt x="21600" y="17339"/>
                </a:cubicBezTo>
                <a:cubicBezTo>
                  <a:pt x="21600" y="24315"/>
                  <a:pt x="18230" y="30863"/>
                  <a:pt x="12552" y="34917"/>
                </a:cubicBezTo>
              </a:path>
              <a:path w="21600" h="34917" stroke="0" extrusionOk="0">
                <a:moveTo>
                  <a:pt x="12879" y="-1"/>
                </a:moveTo>
                <a:cubicBezTo>
                  <a:pt x="18365" y="4074"/>
                  <a:pt x="21600" y="10504"/>
                  <a:pt x="21600" y="17339"/>
                </a:cubicBezTo>
                <a:cubicBezTo>
                  <a:pt x="21600" y="24315"/>
                  <a:pt x="18230" y="30863"/>
                  <a:pt x="12552" y="34917"/>
                </a:cubicBezTo>
                <a:lnTo>
                  <a:pt x="0" y="1733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Book Antiqua" pitchFamily="18" charset="0"/>
            </a:endParaRPr>
          </a:p>
        </p:txBody>
      </p:sp>
      <p:sp>
        <p:nvSpPr>
          <p:cNvPr id="17" name="Text Box 17">
            <a:extLst>
              <a:ext uri="{FF2B5EF4-FFF2-40B4-BE49-F238E27FC236}">
                <a16:creationId xmlns:a16="http://schemas.microsoft.com/office/drawing/2014/main" id="{48C9754C-82F8-5F47-A2CF-C1F5CABD24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4175" y="1828800"/>
            <a:ext cx="106362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F</a:t>
            </a:r>
            <a:r>
              <a:rPr kumimoji="0" lang="en-US" sz="200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r</a:t>
            </a:r>
            <a:r>
              <a:rPr kumimoji="0" 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 </a:t>
            </a:r>
          </a:p>
        </p:txBody>
      </p:sp>
      <p:sp>
        <p:nvSpPr>
          <p:cNvPr id="18" name="Line 18">
            <a:extLst>
              <a:ext uri="{FF2B5EF4-FFF2-40B4-BE49-F238E27FC236}">
                <a16:creationId xmlns:a16="http://schemas.microsoft.com/office/drawing/2014/main" id="{86345508-1A23-FB40-8D1F-2FC31BD75951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9700" y="3203575"/>
            <a:ext cx="2743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05887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el-profile.jpg">
            <a:extLst>
              <a:ext uri="{FF2B5EF4-FFF2-40B4-BE49-F238E27FC236}">
                <a16:creationId xmlns:a16="http://schemas.microsoft.com/office/drawing/2014/main" id="{DF9E8F69-DCA6-0D4B-A26B-EE8567CE7FE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500" y="2366962"/>
            <a:ext cx="3429000" cy="212407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898BE0C-25CF-C547-BD2C-948D190CBDEF}"/>
              </a:ext>
            </a:extLst>
          </p:cNvPr>
          <p:cNvCxnSpPr/>
          <p:nvPr/>
        </p:nvCxnSpPr>
        <p:spPr>
          <a:xfrm flipH="1" flipV="1">
            <a:off x="2895600" y="1661160"/>
            <a:ext cx="0" cy="283464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6767B5A-8D46-3F43-8831-41AF2C13A182}"/>
              </a:ext>
            </a:extLst>
          </p:cNvPr>
          <p:cNvCxnSpPr/>
          <p:nvPr/>
        </p:nvCxnSpPr>
        <p:spPr>
          <a:xfrm>
            <a:off x="2819400" y="4419600"/>
            <a:ext cx="411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ED4787-765E-C743-8F74-6D5970EE15C2}"/>
                  </a:ext>
                </a:extLst>
              </p:cNvPr>
              <p:cNvSpPr txBox="1"/>
              <p:nvPr/>
            </p:nvSpPr>
            <p:spPr>
              <a:xfrm>
                <a:off x="6874410" y="4260204"/>
                <a:ext cx="4458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ED4787-765E-C743-8F74-6D5970EE1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410" y="4260204"/>
                <a:ext cx="44582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3B9D9EC-55E2-A549-9804-3920F966BC2A}"/>
                  </a:ext>
                </a:extLst>
              </p:cNvPr>
              <p:cNvSpPr txBox="1"/>
              <p:nvPr/>
            </p:nvSpPr>
            <p:spPr>
              <a:xfrm>
                <a:off x="5932736" y="4358045"/>
                <a:ext cx="5061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3B9D9EC-55E2-A549-9804-3920F966B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2736" y="4358045"/>
                <a:ext cx="50616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61A26A-1C60-264B-8FE3-8842614A6A04}"/>
                  </a:ext>
                </a:extLst>
              </p:cNvPr>
              <p:cNvSpPr txBox="1"/>
              <p:nvPr/>
            </p:nvSpPr>
            <p:spPr>
              <a:xfrm>
                <a:off x="2294538" y="1329281"/>
                <a:ext cx="6010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61A26A-1C60-264B-8FE3-8842614A6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538" y="1329281"/>
                <a:ext cx="60106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B6C983-1AD2-EC44-A26E-C80233717307}"/>
                  </a:ext>
                </a:extLst>
              </p:cNvPr>
              <p:cNvSpPr txBox="1"/>
              <p:nvPr/>
            </p:nvSpPr>
            <p:spPr>
              <a:xfrm>
                <a:off x="2705100" y="4384162"/>
                <a:ext cx="4651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B6C983-1AD2-EC44-A26E-C80233717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100" y="4384162"/>
                <a:ext cx="46519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7F0E6D-653D-B54C-94ED-2EB72F3B154B}"/>
                  </a:ext>
                </a:extLst>
              </p:cNvPr>
              <p:cNvSpPr txBox="1"/>
              <p:nvPr/>
            </p:nvSpPr>
            <p:spPr>
              <a:xfrm>
                <a:off x="2520716" y="3998594"/>
                <a:ext cx="4651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7F0E6D-653D-B54C-94ED-2EB72F3B1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716" y="3998594"/>
                <a:ext cx="46519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534556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7F1746-8CB0-004F-BED5-3CA2E7623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962" y="277408"/>
            <a:ext cx="2607393" cy="612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7859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0977B7-8413-AC45-A32D-EE514545C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866" y="1261533"/>
            <a:ext cx="3412067" cy="49868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15D2700-EDC6-BB48-B5BE-656A964BC51D}"/>
              </a:ext>
            </a:extLst>
          </p:cNvPr>
          <p:cNvSpPr/>
          <p:nvPr/>
        </p:nvSpPr>
        <p:spPr>
          <a:xfrm>
            <a:off x="10265832" y="2573868"/>
            <a:ext cx="148167" cy="220134"/>
          </a:xfrm>
          <a:prstGeom prst="rect">
            <a:avLst/>
          </a:prstGeom>
          <a:solidFill>
            <a:srgbClr val="009B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FB935A-9602-494D-BC48-B472DDC4F92A}"/>
              </a:ext>
            </a:extLst>
          </p:cNvPr>
          <p:cNvCxnSpPr/>
          <p:nvPr/>
        </p:nvCxnSpPr>
        <p:spPr>
          <a:xfrm>
            <a:off x="8720666" y="3098800"/>
            <a:ext cx="19642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5E7847-E7A0-9040-95A9-D647AFB30314}"/>
              </a:ext>
            </a:extLst>
          </p:cNvPr>
          <p:cNvCxnSpPr>
            <a:cxnSpLocks/>
          </p:cNvCxnSpPr>
          <p:nvPr/>
        </p:nvCxnSpPr>
        <p:spPr>
          <a:xfrm flipV="1">
            <a:off x="9229849" y="2326621"/>
            <a:ext cx="0" cy="2590798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A0982-D3BB-7E42-B4EE-33732857CCB6}"/>
                  </a:ext>
                </a:extLst>
              </p:cNvPr>
              <p:cNvSpPr txBox="1"/>
              <p:nvPr/>
            </p:nvSpPr>
            <p:spPr>
              <a:xfrm>
                <a:off x="9220056" y="1954565"/>
                <a:ext cx="4729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A0982-D3BB-7E42-B4EE-33732857C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056" y="1954565"/>
                <a:ext cx="472950" cy="523220"/>
              </a:xfrm>
              <a:prstGeom prst="rect">
                <a:avLst/>
              </a:prstGeom>
              <a:blipFill>
                <a:blip r:embed="rId3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7F0100-78AA-BF41-89DC-0CBE8E685DBD}"/>
                  </a:ext>
                </a:extLst>
              </p:cNvPr>
              <p:cNvSpPr txBox="1"/>
              <p:nvPr/>
            </p:nvSpPr>
            <p:spPr>
              <a:xfrm>
                <a:off x="8702799" y="4427210"/>
                <a:ext cx="5172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7F0100-78AA-BF41-89DC-0CBE8E685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799" y="4427210"/>
                <a:ext cx="51725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A617ED-6E8F-FB43-A5C9-68BA5BC2E163}"/>
                  </a:ext>
                </a:extLst>
              </p:cNvPr>
              <p:cNvSpPr txBox="1"/>
              <p:nvPr/>
            </p:nvSpPr>
            <p:spPr>
              <a:xfrm>
                <a:off x="9229849" y="3098800"/>
                <a:ext cx="4729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A617ED-6E8F-FB43-A5C9-68BA5BC2E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9849" y="3098800"/>
                <a:ext cx="472950" cy="523220"/>
              </a:xfrm>
              <a:prstGeom prst="rect">
                <a:avLst/>
              </a:prstGeom>
              <a:blipFill>
                <a:blip r:embed="rId3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0B934BC-4EC0-134A-BD29-050C3496B14C}"/>
              </a:ext>
            </a:extLst>
          </p:cNvPr>
          <p:cNvCxnSpPr/>
          <p:nvPr/>
        </p:nvCxnSpPr>
        <p:spPr>
          <a:xfrm>
            <a:off x="9128788" y="3403599"/>
            <a:ext cx="25862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A0F14B4-E407-8D41-B140-E222D13376C7}"/>
              </a:ext>
            </a:extLst>
          </p:cNvPr>
          <p:cNvSpPr/>
          <p:nvPr/>
        </p:nvSpPr>
        <p:spPr>
          <a:xfrm>
            <a:off x="11006666" y="1998134"/>
            <a:ext cx="220134" cy="3691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819F6D-4B5A-3143-B75D-D89B4A0D4FDC}"/>
                  </a:ext>
                </a:extLst>
              </p:cNvPr>
              <p:cNvSpPr txBox="1"/>
              <p:nvPr/>
            </p:nvSpPr>
            <p:spPr>
              <a:xfrm>
                <a:off x="8289699" y="845004"/>
                <a:ext cx="33538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situation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at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instant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819F6D-4B5A-3143-B75D-D89B4A0D4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9699" y="845004"/>
                <a:ext cx="3353802" cy="523220"/>
              </a:xfrm>
              <a:prstGeom prst="rect">
                <a:avLst/>
              </a:prstGeom>
              <a:blipFill>
                <a:blip r:embed="rId5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6512DF-69FB-6E43-9DB8-0BF73E57F217}"/>
                  </a:ext>
                </a:extLst>
              </p:cNvPr>
              <p:cNvSpPr txBox="1"/>
              <p:nvPr/>
            </p:nvSpPr>
            <p:spPr>
              <a:xfrm>
                <a:off x="7550532" y="2837190"/>
                <a:ext cx="11599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6512DF-69FB-6E43-9DB8-0BF73E57F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532" y="2837190"/>
                <a:ext cx="1159998" cy="523220"/>
              </a:xfrm>
              <a:prstGeom prst="rect">
                <a:avLst/>
              </a:prstGeom>
              <a:blipFill>
                <a:blip r:embed="rId6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483780D-70F2-7E43-9AF6-FE7F934DDC51}"/>
                  </a:ext>
                </a:extLst>
              </p:cNvPr>
              <p:cNvSpPr txBox="1"/>
              <p:nvPr/>
            </p:nvSpPr>
            <p:spPr>
              <a:xfrm>
                <a:off x="7533008" y="4165600"/>
                <a:ext cx="11389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483780D-70F2-7E43-9AF6-FE7F934DD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008" y="4165600"/>
                <a:ext cx="1138966" cy="523220"/>
              </a:xfrm>
              <a:prstGeom prst="rect">
                <a:avLst/>
              </a:prstGeom>
              <a:blipFill>
                <a:blip r:embed="rId7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EE2D09C7-0D15-B94D-9435-FEF4C790A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867" y="845004"/>
            <a:ext cx="3242734" cy="473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8965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35992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4333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8CE9D1D-7C1E-324A-88A8-C35A29274FC6}"/>
              </a:ext>
            </a:extLst>
          </p:cNvPr>
          <p:cNvSpPr/>
          <p:nvPr/>
        </p:nvSpPr>
        <p:spPr>
          <a:xfrm>
            <a:off x="880534" y="3725333"/>
            <a:ext cx="3386666" cy="1219200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2FC7983-E8A3-0D47-945F-4CECB8954FA9}"/>
              </a:ext>
            </a:extLst>
          </p:cNvPr>
          <p:cNvCxnSpPr/>
          <p:nvPr/>
        </p:nvCxnSpPr>
        <p:spPr>
          <a:xfrm flipV="1">
            <a:off x="2573867" y="1524000"/>
            <a:ext cx="0" cy="284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0F1CE57-F306-3C44-A146-3374F3149CF4}"/>
              </a:ext>
            </a:extLst>
          </p:cNvPr>
          <p:cNvSpPr/>
          <p:nvPr/>
        </p:nvSpPr>
        <p:spPr>
          <a:xfrm>
            <a:off x="2436707" y="1253067"/>
            <a:ext cx="274320" cy="270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50711C-B714-7C46-9E57-0279B738B585}"/>
              </a:ext>
            </a:extLst>
          </p:cNvPr>
          <p:cNvCxnSpPr>
            <a:endCxn id="2" idx="6"/>
          </p:cNvCxnSpPr>
          <p:nvPr/>
        </p:nvCxnSpPr>
        <p:spPr>
          <a:xfrm>
            <a:off x="2573867" y="4334933"/>
            <a:ext cx="16933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4C5A04C-6C27-284C-B8A6-B5EA7B3FA793}"/>
                  </a:ext>
                </a:extLst>
              </p:cNvPr>
              <p:cNvSpPr/>
              <p:nvPr/>
            </p:nvSpPr>
            <p:spPr>
              <a:xfrm>
                <a:off x="2137600" y="2332279"/>
                <a:ext cx="5734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4C5A04C-6C27-284C-B8A6-B5EA7B3FA7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600" y="2332279"/>
                <a:ext cx="57342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855D757-7FD6-DE48-ACF7-F153A4583825}"/>
                  </a:ext>
                </a:extLst>
              </p:cNvPr>
              <p:cNvSpPr/>
              <p:nvPr/>
            </p:nvSpPr>
            <p:spPr>
              <a:xfrm>
                <a:off x="3066087" y="3868690"/>
                <a:ext cx="55098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855D757-7FD6-DE48-ACF7-F153A45838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087" y="3868690"/>
                <a:ext cx="550984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7D19F3E-74A1-D043-B241-5149D870075D}"/>
                  </a:ext>
                </a:extLst>
              </p:cNvPr>
              <p:cNvSpPr/>
              <p:nvPr/>
            </p:nvSpPr>
            <p:spPr>
              <a:xfrm>
                <a:off x="1822962" y="960679"/>
                <a:ext cx="62927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7D19F3E-74A1-D043-B241-5149D87007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962" y="960679"/>
                <a:ext cx="629275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7966B83-3D2B-A648-A646-5F95C3143057}"/>
                  </a:ext>
                </a:extLst>
              </p:cNvPr>
              <p:cNvSpPr/>
              <p:nvPr/>
            </p:nvSpPr>
            <p:spPr>
              <a:xfrm>
                <a:off x="1029398" y="3283915"/>
                <a:ext cx="63709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7966B83-3D2B-A648-A646-5F95C3143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398" y="3283915"/>
                <a:ext cx="63709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F6740CA7-D4EF-CD42-9BBF-9596C08DA8B7}"/>
              </a:ext>
            </a:extLst>
          </p:cNvPr>
          <p:cNvSpPr/>
          <p:nvPr/>
        </p:nvSpPr>
        <p:spPr>
          <a:xfrm>
            <a:off x="7162801" y="3759200"/>
            <a:ext cx="3386666" cy="1219200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81CAB7-5D3C-884A-BEFF-B1CD28A9B362}"/>
              </a:ext>
            </a:extLst>
          </p:cNvPr>
          <p:cNvCxnSpPr/>
          <p:nvPr/>
        </p:nvCxnSpPr>
        <p:spPr>
          <a:xfrm flipV="1">
            <a:off x="8856133" y="715722"/>
            <a:ext cx="0" cy="3657600"/>
          </a:xfrm>
          <a:prstGeom prst="line">
            <a:avLst/>
          </a:prstGeom>
          <a:ln w="38100"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118AB369-1A6F-C147-AA83-5DCFC6F519ED}"/>
              </a:ext>
            </a:extLst>
          </p:cNvPr>
          <p:cNvSpPr/>
          <p:nvPr/>
        </p:nvSpPr>
        <p:spPr>
          <a:xfrm>
            <a:off x="8718974" y="1286934"/>
            <a:ext cx="274320" cy="270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1BC453-012C-9F47-87E9-E42EB40C8880}"/>
              </a:ext>
            </a:extLst>
          </p:cNvPr>
          <p:cNvCxnSpPr>
            <a:endCxn id="12" idx="6"/>
          </p:cNvCxnSpPr>
          <p:nvPr/>
        </p:nvCxnSpPr>
        <p:spPr>
          <a:xfrm>
            <a:off x="8856133" y="4368800"/>
            <a:ext cx="2286000" cy="0"/>
          </a:xfrm>
          <a:prstGeom prst="line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7C31389-437E-0243-AA6B-C125664B6C65}"/>
                  </a:ext>
                </a:extLst>
              </p:cNvPr>
              <p:cNvSpPr/>
              <p:nvPr/>
            </p:nvSpPr>
            <p:spPr>
              <a:xfrm>
                <a:off x="8373067" y="2895600"/>
                <a:ext cx="5734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7C31389-437E-0243-AA6B-C125664B6C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067" y="2895600"/>
                <a:ext cx="57342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CBABF57-13B5-DC4F-942C-0B0E29D4CD93}"/>
                  </a:ext>
                </a:extLst>
              </p:cNvPr>
              <p:cNvSpPr/>
              <p:nvPr/>
            </p:nvSpPr>
            <p:spPr>
              <a:xfrm>
                <a:off x="9348354" y="3902557"/>
                <a:ext cx="55098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CBABF57-13B5-DC4F-942C-0B0E29D4CD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8354" y="3902557"/>
                <a:ext cx="550984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869350E-9885-A64E-B610-6A1897020DE3}"/>
                  </a:ext>
                </a:extLst>
              </p:cNvPr>
              <p:cNvSpPr/>
              <p:nvPr/>
            </p:nvSpPr>
            <p:spPr>
              <a:xfrm>
                <a:off x="8363913" y="355561"/>
                <a:ext cx="48340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869350E-9885-A64E-B610-6A1897020D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3913" y="355561"/>
                <a:ext cx="483402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57E5260-403D-1F46-A99A-5BAC23393DB0}"/>
                  </a:ext>
                </a:extLst>
              </p:cNvPr>
              <p:cNvSpPr/>
              <p:nvPr/>
            </p:nvSpPr>
            <p:spPr>
              <a:xfrm>
                <a:off x="11060314" y="4042545"/>
                <a:ext cx="50808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57E5260-403D-1F46-A99A-5BAC23393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0314" y="4042545"/>
                <a:ext cx="508088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C9D9E23-1573-1B4E-9C7D-760D58E7A8E9}"/>
              </a:ext>
            </a:extLst>
          </p:cNvPr>
          <p:cNvCxnSpPr>
            <a:endCxn id="12" idx="6"/>
          </p:cNvCxnSpPr>
          <p:nvPr/>
        </p:nvCxnSpPr>
        <p:spPr>
          <a:xfrm>
            <a:off x="8864952" y="1422400"/>
            <a:ext cx="1684515" cy="294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96A0721-5EA8-DC45-A3D0-FE795822B09E}"/>
              </a:ext>
            </a:extLst>
          </p:cNvPr>
          <p:cNvCxnSpPr>
            <a:cxnSpLocks noChangeAspect="1"/>
          </p:cNvCxnSpPr>
          <p:nvPr/>
        </p:nvCxnSpPr>
        <p:spPr>
          <a:xfrm>
            <a:off x="8853120" y="1376107"/>
            <a:ext cx="836450" cy="1463040"/>
          </a:xfrm>
          <a:prstGeom prst="line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B55A8DC-6A69-3840-82C7-2B1297EDDAE1}"/>
              </a:ext>
            </a:extLst>
          </p:cNvPr>
          <p:cNvSpPr/>
          <p:nvPr/>
        </p:nvSpPr>
        <p:spPr>
          <a:xfrm>
            <a:off x="10397067" y="4161077"/>
            <a:ext cx="287866" cy="292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F4975F1-B6E0-D744-BF20-1735E3028FCA}"/>
                  </a:ext>
                </a:extLst>
              </p:cNvPr>
              <p:cNvSpPr/>
              <p:nvPr/>
            </p:nvSpPr>
            <p:spPr>
              <a:xfrm>
                <a:off x="9380889" y="1959747"/>
                <a:ext cx="78098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𝑑𝐹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F4975F1-B6E0-D744-BF20-1735E3028F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0889" y="1959747"/>
                <a:ext cx="78098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B41A338-ED10-BF4E-B5AD-8FC3AAB8B1BE}"/>
              </a:ext>
            </a:extLst>
          </p:cNvPr>
          <p:cNvCxnSpPr/>
          <p:nvPr/>
        </p:nvCxnSpPr>
        <p:spPr>
          <a:xfrm>
            <a:off x="8805333" y="2805280"/>
            <a:ext cx="914400" cy="0"/>
          </a:xfrm>
          <a:prstGeom prst="line">
            <a:avLst/>
          </a:prstGeom>
          <a:ln w="38100"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Left Brace 27">
            <a:extLst>
              <a:ext uri="{FF2B5EF4-FFF2-40B4-BE49-F238E27FC236}">
                <a16:creationId xmlns:a16="http://schemas.microsoft.com/office/drawing/2014/main" id="{F1AB363E-45F3-224B-8006-2D31E0F1E10D}"/>
              </a:ext>
            </a:extLst>
          </p:cNvPr>
          <p:cNvSpPr/>
          <p:nvPr/>
        </p:nvSpPr>
        <p:spPr>
          <a:xfrm>
            <a:off x="8380818" y="1413381"/>
            <a:ext cx="365760" cy="1377226"/>
          </a:xfrm>
          <a:prstGeom prst="leftBrace">
            <a:avLst>
              <a:gd name="adj1" fmla="val 37280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DD4A839-A92D-E049-B452-BB8F0D64F6F0}"/>
                  </a:ext>
                </a:extLst>
              </p:cNvPr>
              <p:cNvSpPr/>
              <p:nvPr/>
            </p:nvSpPr>
            <p:spPr>
              <a:xfrm>
                <a:off x="7592210" y="1860389"/>
                <a:ext cx="88017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DD4A839-A92D-E049-B452-BB8F0D64F6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210" y="1860389"/>
                <a:ext cx="880176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c 29">
            <a:extLst>
              <a:ext uri="{FF2B5EF4-FFF2-40B4-BE49-F238E27FC236}">
                <a16:creationId xmlns:a16="http://schemas.microsoft.com/office/drawing/2014/main" id="{E2CC25AB-6240-884E-A243-98C4181AB152}"/>
              </a:ext>
            </a:extLst>
          </p:cNvPr>
          <p:cNvSpPr/>
          <p:nvPr/>
        </p:nvSpPr>
        <p:spPr>
          <a:xfrm>
            <a:off x="8605614" y="1109109"/>
            <a:ext cx="630552" cy="920053"/>
          </a:xfrm>
          <a:prstGeom prst="arc">
            <a:avLst>
              <a:gd name="adj1" fmla="val 3476306"/>
              <a:gd name="adj2" fmla="val 585239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0702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826162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0262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>
            <a:extLst>
              <a:ext uri="{FF2B5EF4-FFF2-40B4-BE49-F238E27FC236}">
                <a16:creationId xmlns:a16="http://schemas.microsoft.com/office/drawing/2014/main" id="{93A27D12-F0BE-434B-9726-036839570023}"/>
              </a:ext>
            </a:extLst>
          </p:cNvPr>
          <p:cNvSpPr>
            <a:spLocks noChangeAspect="1"/>
          </p:cNvSpPr>
          <p:nvPr/>
        </p:nvSpPr>
        <p:spPr>
          <a:xfrm>
            <a:off x="6198112" y="3441977"/>
            <a:ext cx="5333999" cy="192024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FCBD39-7B2A-BE4D-8779-BF71F0FFCF0D}"/>
              </a:ext>
            </a:extLst>
          </p:cNvPr>
          <p:cNvSpPr>
            <a:spLocks noChangeAspect="1"/>
          </p:cNvSpPr>
          <p:nvPr/>
        </p:nvSpPr>
        <p:spPr>
          <a:xfrm>
            <a:off x="-104808" y="3576302"/>
            <a:ext cx="5333999" cy="192024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F2A8DD-6D19-4F4F-8D2C-F2E441D7A132}"/>
              </a:ext>
            </a:extLst>
          </p:cNvPr>
          <p:cNvCxnSpPr/>
          <p:nvPr/>
        </p:nvCxnSpPr>
        <p:spPr>
          <a:xfrm flipV="1">
            <a:off x="2573867" y="1524000"/>
            <a:ext cx="0" cy="30175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D8708B38-F127-A84F-BDD4-34C6329E9ABF}"/>
              </a:ext>
            </a:extLst>
          </p:cNvPr>
          <p:cNvSpPr/>
          <p:nvPr/>
        </p:nvSpPr>
        <p:spPr>
          <a:xfrm>
            <a:off x="2436707" y="1253067"/>
            <a:ext cx="274320" cy="270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D18D00F-3824-E148-931D-406F66847F36}"/>
              </a:ext>
            </a:extLst>
          </p:cNvPr>
          <p:cNvCxnSpPr>
            <a:cxnSpLocks/>
          </p:cNvCxnSpPr>
          <p:nvPr/>
        </p:nvCxnSpPr>
        <p:spPr>
          <a:xfrm>
            <a:off x="2531616" y="4528783"/>
            <a:ext cx="26975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E746A9F-8C3E-764C-9FCE-3796F5259825}"/>
                  </a:ext>
                </a:extLst>
              </p:cNvPr>
              <p:cNvSpPr/>
              <p:nvPr/>
            </p:nvSpPr>
            <p:spPr>
              <a:xfrm>
                <a:off x="2004439" y="2027171"/>
                <a:ext cx="5734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E746A9F-8C3E-764C-9FCE-3796F52598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439" y="2027171"/>
                <a:ext cx="57342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15D593-F5BA-0C45-A4F6-6551A2EE8975}"/>
                  </a:ext>
                </a:extLst>
              </p:cNvPr>
              <p:cNvSpPr/>
              <p:nvPr/>
            </p:nvSpPr>
            <p:spPr>
              <a:xfrm>
                <a:off x="3704225" y="3991745"/>
                <a:ext cx="56297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15D593-F5BA-0C45-A4F6-6551A2EE89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225" y="3991745"/>
                <a:ext cx="562975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957CD89-1193-E546-A64D-3F0A6586E977}"/>
                  </a:ext>
                </a:extLst>
              </p:cNvPr>
              <p:cNvSpPr/>
              <p:nvPr/>
            </p:nvSpPr>
            <p:spPr>
              <a:xfrm>
                <a:off x="1822962" y="960679"/>
                <a:ext cx="62927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957CD89-1193-E546-A64D-3F0A6586E9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962" y="960679"/>
                <a:ext cx="629275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6B18A5-A15D-8C4E-9B28-025AB94D4020}"/>
                  </a:ext>
                </a:extLst>
              </p:cNvPr>
              <p:cNvSpPr/>
              <p:nvPr/>
            </p:nvSpPr>
            <p:spPr>
              <a:xfrm>
                <a:off x="1028676" y="3174425"/>
                <a:ext cx="63709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6B18A5-A15D-8C4E-9B28-025AB94D40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676" y="3174425"/>
                <a:ext cx="63709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68B8929D-31E0-9342-9339-EED8CB8AAA0E}"/>
              </a:ext>
            </a:extLst>
          </p:cNvPr>
          <p:cNvSpPr/>
          <p:nvPr/>
        </p:nvSpPr>
        <p:spPr>
          <a:xfrm>
            <a:off x="7162801" y="3759200"/>
            <a:ext cx="3386666" cy="1219200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8B59D80-24A5-6F4D-BAAC-8D8D1CFD1C82}"/>
              </a:ext>
            </a:extLst>
          </p:cNvPr>
          <p:cNvCxnSpPr/>
          <p:nvPr/>
        </p:nvCxnSpPr>
        <p:spPr>
          <a:xfrm flipV="1">
            <a:off x="8856133" y="715722"/>
            <a:ext cx="0" cy="3657600"/>
          </a:xfrm>
          <a:prstGeom prst="line">
            <a:avLst/>
          </a:prstGeom>
          <a:ln w="38100"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71F47B1-362E-A440-9174-B9961FAE9B09}"/>
              </a:ext>
            </a:extLst>
          </p:cNvPr>
          <p:cNvSpPr/>
          <p:nvPr/>
        </p:nvSpPr>
        <p:spPr>
          <a:xfrm>
            <a:off x="8718974" y="1286934"/>
            <a:ext cx="274320" cy="270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4E20CF5-D2E8-664C-914F-DD77565351C7}"/>
              </a:ext>
            </a:extLst>
          </p:cNvPr>
          <p:cNvCxnSpPr>
            <a:endCxn id="10" idx="6"/>
          </p:cNvCxnSpPr>
          <p:nvPr/>
        </p:nvCxnSpPr>
        <p:spPr>
          <a:xfrm>
            <a:off x="8856133" y="4368800"/>
            <a:ext cx="2926080" cy="0"/>
          </a:xfrm>
          <a:prstGeom prst="line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045138-A648-1846-93B0-CE76688A8972}"/>
                  </a:ext>
                </a:extLst>
              </p:cNvPr>
              <p:cNvSpPr/>
              <p:nvPr/>
            </p:nvSpPr>
            <p:spPr>
              <a:xfrm>
                <a:off x="8373067" y="2895600"/>
                <a:ext cx="5734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045138-A648-1846-93B0-CE76688A8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067" y="2895600"/>
                <a:ext cx="57342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8620280-B231-D249-A4BC-91886981C27C}"/>
                  </a:ext>
                </a:extLst>
              </p:cNvPr>
              <p:cNvSpPr/>
              <p:nvPr/>
            </p:nvSpPr>
            <p:spPr>
              <a:xfrm>
                <a:off x="9348354" y="3902557"/>
                <a:ext cx="48224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8620280-B231-D249-A4BC-91886981C2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8354" y="3902557"/>
                <a:ext cx="48224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BD48460-29B6-3D4F-BDBF-EABA759B0E78}"/>
                  </a:ext>
                </a:extLst>
              </p:cNvPr>
              <p:cNvSpPr/>
              <p:nvPr/>
            </p:nvSpPr>
            <p:spPr>
              <a:xfrm>
                <a:off x="8363913" y="355561"/>
                <a:ext cx="48340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BD48460-29B6-3D4F-BDBF-EABA759B0E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3913" y="355561"/>
                <a:ext cx="483402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161699F-4A36-7A4F-9F19-3428507D4AB1}"/>
                  </a:ext>
                </a:extLst>
              </p:cNvPr>
              <p:cNvSpPr/>
              <p:nvPr/>
            </p:nvSpPr>
            <p:spPr>
              <a:xfrm>
                <a:off x="11663854" y="4014883"/>
                <a:ext cx="50808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161699F-4A36-7A4F-9F19-3428507D4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3854" y="4014883"/>
                <a:ext cx="508088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0A16FD-C2D1-9148-A045-0D6778A591AD}"/>
              </a:ext>
            </a:extLst>
          </p:cNvPr>
          <p:cNvCxnSpPr>
            <a:endCxn id="10" idx="6"/>
          </p:cNvCxnSpPr>
          <p:nvPr/>
        </p:nvCxnSpPr>
        <p:spPr>
          <a:xfrm>
            <a:off x="8864952" y="1422400"/>
            <a:ext cx="1684515" cy="294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BEB926-E732-F74E-8465-6DEE13C9C7F4}"/>
              </a:ext>
            </a:extLst>
          </p:cNvPr>
          <p:cNvCxnSpPr>
            <a:cxnSpLocks noChangeAspect="1"/>
          </p:cNvCxnSpPr>
          <p:nvPr/>
        </p:nvCxnSpPr>
        <p:spPr>
          <a:xfrm>
            <a:off x="8853120" y="1376107"/>
            <a:ext cx="836450" cy="1463040"/>
          </a:xfrm>
          <a:prstGeom prst="line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E615EF7-82D0-CB42-BC73-4B12679A289C}"/>
                  </a:ext>
                </a:extLst>
              </p:cNvPr>
              <p:cNvSpPr/>
              <p:nvPr/>
            </p:nvSpPr>
            <p:spPr>
              <a:xfrm>
                <a:off x="9380889" y="1959747"/>
                <a:ext cx="78098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𝑑𝐹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E615EF7-82D0-CB42-BC73-4B12679A2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0889" y="1959747"/>
                <a:ext cx="78098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9D0141-559E-D240-A9D9-D7979BC40CCE}"/>
              </a:ext>
            </a:extLst>
          </p:cNvPr>
          <p:cNvCxnSpPr/>
          <p:nvPr/>
        </p:nvCxnSpPr>
        <p:spPr>
          <a:xfrm>
            <a:off x="8805333" y="2805280"/>
            <a:ext cx="914400" cy="0"/>
          </a:xfrm>
          <a:prstGeom prst="line">
            <a:avLst/>
          </a:prstGeom>
          <a:ln w="38100"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eft Brace 22">
            <a:extLst>
              <a:ext uri="{FF2B5EF4-FFF2-40B4-BE49-F238E27FC236}">
                <a16:creationId xmlns:a16="http://schemas.microsoft.com/office/drawing/2014/main" id="{53159DFA-39F2-6B47-8B3F-5432E01823E9}"/>
              </a:ext>
            </a:extLst>
          </p:cNvPr>
          <p:cNvSpPr/>
          <p:nvPr/>
        </p:nvSpPr>
        <p:spPr>
          <a:xfrm>
            <a:off x="8380818" y="1413381"/>
            <a:ext cx="365760" cy="1377226"/>
          </a:xfrm>
          <a:prstGeom prst="leftBrace">
            <a:avLst>
              <a:gd name="adj1" fmla="val 37280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CB533D2-EB9A-E244-8238-948AA9D1916F}"/>
                  </a:ext>
                </a:extLst>
              </p:cNvPr>
              <p:cNvSpPr/>
              <p:nvPr/>
            </p:nvSpPr>
            <p:spPr>
              <a:xfrm>
                <a:off x="7592210" y="1860389"/>
                <a:ext cx="88017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CB533D2-EB9A-E244-8238-948AA9D191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210" y="1860389"/>
                <a:ext cx="880176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c 24">
            <a:extLst>
              <a:ext uri="{FF2B5EF4-FFF2-40B4-BE49-F238E27FC236}">
                <a16:creationId xmlns:a16="http://schemas.microsoft.com/office/drawing/2014/main" id="{EF54FF3A-28B0-EC48-A41C-C17FACCAFA03}"/>
              </a:ext>
            </a:extLst>
          </p:cNvPr>
          <p:cNvSpPr/>
          <p:nvPr/>
        </p:nvSpPr>
        <p:spPr>
          <a:xfrm>
            <a:off x="8605614" y="1109109"/>
            <a:ext cx="630552" cy="920053"/>
          </a:xfrm>
          <a:prstGeom prst="arc">
            <a:avLst>
              <a:gd name="adj1" fmla="val 3476306"/>
              <a:gd name="adj2" fmla="val 585239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DA85EF-416F-2644-BDB6-B63B74C8DBAF}"/>
              </a:ext>
            </a:extLst>
          </p:cNvPr>
          <p:cNvCxnSpPr>
            <a:cxnSpLocks/>
          </p:cNvCxnSpPr>
          <p:nvPr/>
        </p:nvCxnSpPr>
        <p:spPr>
          <a:xfrm flipV="1">
            <a:off x="8848520" y="3475843"/>
            <a:ext cx="1024802" cy="892958"/>
          </a:xfrm>
          <a:prstGeom prst="line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F5E05A4-6966-894B-9E82-28012DE3594E}"/>
                  </a:ext>
                </a:extLst>
              </p:cNvPr>
              <p:cNvSpPr/>
              <p:nvPr/>
            </p:nvSpPr>
            <p:spPr>
              <a:xfrm>
                <a:off x="9360921" y="2997466"/>
                <a:ext cx="51385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F5E05A4-6966-894B-9E82-28012DE35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0921" y="2997466"/>
                <a:ext cx="513859" cy="584775"/>
              </a:xfrm>
              <a:prstGeom prst="rect">
                <a:avLst/>
              </a:prstGeom>
              <a:blipFill>
                <a:blip r:embed="rId12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1C11453-CC52-9743-AC08-25E7175B8FE7}"/>
              </a:ext>
            </a:extLst>
          </p:cNvPr>
          <p:cNvCxnSpPr>
            <a:cxnSpLocks/>
          </p:cNvCxnSpPr>
          <p:nvPr/>
        </p:nvCxnSpPr>
        <p:spPr>
          <a:xfrm>
            <a:off x="8847315" y="4346813"/>
            <a:ext cx="2193218" cy="6868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64DA110-EA2C-D648-9583-C87CAFAAAD96}"/>
                  </a:ext>
                </a:extLst>
              </p:cNvPr>
              <p:cNvSpPr/>
              <p:nvPr/>
            </p:nvSpPr>
            <p:spPr>
              <a:xfrm>
                <a:off x="10526723" y="4448934"/>
                <a:ext cx="56297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64DA110-EA2C-D648-9583-C87CAFAAAD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6723" y="4448934"/>
                <a:ext cx="562975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65F9B0D-0897-8A47-9D5C-78FF872C0490}"/>
              </a:ext>
            </a:extLst>
          </p:cNvPr>
          <p:cNvCxnSpPr/>
          <p:nvPr/>
        </p:nvCxnSpPr>
        <p:spPr>
          <a:xfrm flipH="1">
            <a:off x="7857067" y="4487332"/>
            <a:ext cx="175231" cy="2539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5294DA5-71A9-444B-AF65-F9547B6B6A5F}"/>
              </a:ext>
            </a:extLst>
          </p:cNvPr>
          <p:cNvCxnSpPr>
            <a:cxnSpLocks/>
          </p:cNvCxnSpPr>
          <p:nvPr/>
        </p:nvCxnSpPr>
        <p:spPr>
          <a:xfrm rot="10800000" flipH="1">
            <a:off x="7530375" y="4963714"/>
            <a:ext cx="175231" cy="2539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78987FF-2346-7D4E-85B0-E884A1B976E1}"/>
                  </a:ext>
                </a:extLst>
              </p:cNvPr>
              <p:cNvSpPr/>
              <p:nvPr/>
            </p:nvSpPr>
            <p:spPr>
              <a:xfrm>
                <a:off x="7530374" y="4736267"/>
                <a:ext cx="71949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𝑑𝑟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78987FF-2346-7D4E-85B0-E884A1B97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374" y="4736267"/>
                <a:ext cx="719492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1578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C61EA5D-B6E1-7B45-B4E8-B778C62F514A}"/>
              </a:ext>
            </a:extLst>
          </p:cNvPr>
          <p:cNvSpPr/>
          <p:nvPr/>
        </p:nvSpPr>
        <p:spPr>
          <a:xfrm>
            <a:off x="2317530" y="654269"/>
            <a:ext cx="5943600" cy="548640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AF7B22C-34A8-234F-B5F6-BCD27FA31B8F}"/>
              </a:ext>
            </a:extLst>
          </p:cNvPr>
          <p:cNvCxnSpPr>
            <a:cxnSpLocks/>
            <a:stCxn id="2" idx="0"/>
            <a:endCxn id="2" idx="4"/>
          </p:cNvCxnSpPr>
          <p:nvPr/>
        </p:nvCxnSpPr>
        <p:spPr>
          <a:xfrm>
            <a:off x="5289330" y="654269"/>
            <a:ext cx="0" cy="5486400"/>
          </a:xfrm>
          <a:prstGeom prst="line">
            <a:avLst/>
          </a:prstGeom>
          <a:ln w="28575"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857D480-BD6A-7747-B7AE-247DB22734E9}"/>
              </a:ext>
            </a:extLst>
          </p:cNvPr>
          <p:cNvCxnSpPr>
            <a:cxnSpLocks/>
            <a:stCxn id="2" idx="2"/>
            <a:endCxn id="2" idx="6"/>
          </p:cNvCxnSpPr>
          <p:nvPr/>
        </p:nvCxnSpPr>
        <p:spPr>
          <a:xfrm>
            <a:off x="2317530" y="3397469"/>
            <a:ext cx="5943600" cy="0"/>
          </a:xfrm>
          <a:prstGeom prst="line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87D68F1-CC3D-FD43-AE56-7136BA02CA27}"/>
              </a:ext>
            </a:extLst>
          </p:cNvPr>
          <p:cNvCxnSpPr/>
          <p:nvPr/>
        </p:nvCxnSpPr>
        <p:spPr>
          <a:xfrm>
            <a:off x="6402897" y="3269769"/>
            <a:ext cx="0" cy="2743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2F04235-E7FC-F24F-80AF-4A1FC8A9F078}"/>
              </a:ext>
            </a:extLst>
          </p:cNvPr>
          <p:cNvCxnSpPr>
            <a:cxnSpLocks/>
          </p:cNvCxnSpPr>
          <p:nvPr/>
        </p:nvCxnSpPr>
        <p:spPr>
          <a:xfrm flipH="1">
            <a:off x="4142906" y="3301301"/>
            <a:ext cx="0" cy="2743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A8CEB72-C616-D24A-9C41-2CEDDD4E3237}"/>
                  </a:ext>
                </a:extLst>
              </p:cNvPr>
              <p:cNvSpPr/>
              <p:nvPr/>
            </p:nvSpPr>
            <p:spPr>
              <a:xfrm>
                <a:off x="4455239" y="3429494"/>
                <a:ext cx="47981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A8CEB72-C616-D24A-9C41-2CEDDD4E32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239" y="3429494"/>
                <a:ext cx="479810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3EC734-F114-AB45-8C0E-FAD9978130D3}"/>
                  </a:ext>
                </a:extLst>
              </p:cNvPr>
              <p:cNvSpPr/>
              <p:nvPr/>
            </p:nvSpPr>
            <p:spPr>
              <a:xfrm>
                <a:off x="2369084" y="2721979"/>
                <a:ext cx="100784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3EC734-F114-AB45-8C0E-FAD9978130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084" y="2721979"/>
                <a:ext cx="1007840" cy="584775"/>
              </a:xfrm>
              <a:prstGeom prst="rect">
                <a:avLst/>
              </a:prstGeom>
              <a:blipFill>
                <a:blip r:embed="rId3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FE66579-88CC-E241-B50F-024C75886CE7}"/>
                  </a:ext>
                </a:extLst>
              </p:cNvPr>
              <p:cNvSpPr/>
              <p:nvPr/>
            </p:nvSpPr>
            <p:spPr>
              <a:xfrm>
                <a:off x="3737275" y="3438461"/>
                <a:ext cx="54373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FE66579-88CC-E241-B50F-024C75886C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275" y="3438461"/>
                <a:ext cx="543739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C1C4AAB-E949-304C-9E1F-A856333B23D5}"/>
              </a:ext>
            </a:extLst>
          </p:cNvPr>
          <p:cNvCxnSpPr/>
          <p:nvPr/>
        </p:nvCxnSpPr>
        <p:spPr>
          <a:xfrm>
            <a:off x="2369084" y="3282442"/>
            <a:ext cx="1828800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BA5588A-C288-4B45-8D91-795AFAD16044}"/>
                  </a:ext>
                </a:extLst>
              </p:cNvPr>
              <p:cNvSpPr/>
              <p:nvPr/>
            </p:nvSpPr>
            <p:spPr>
              <a:xfrm>
                <a:off x="6384688" y="2664033"/>
                <a:ext cx="102810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BA5588A-C288-4B45-8D91-795AFAD16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688" y="2664033"/>
                <a:ext cx="1028102" cy="584775"/>
              </a:xfrm>
              <a:prstGeom prst="rect">
                <a:avLst/>
              </a:prstGeom>
              <a:blipFill>
                <a:blip r:embed="rId5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5156D70-6FDB-8741-B1FA-DB8B3F041E78}"/>
              </a:ext>
            </a:extLst>
          </p:cNvPr>
          <p:cNvCxnSpPr>
            <a:cxnSpLocks/>
          </p:cNvCxnSpPr>
          <p:nvPr/>
        </p:nvCxnSpPr>
        <p:spPr>
          <a:xfrm>
            <a:off x="4142906" y="3282442"/>
            <a:ext cx="4114800" cy="0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31C472-C789-D34B-94F4-4B95C4327F42}"/>
              </a:ext>
            </a:extLst>
          </p:cNvPr>
          <p:cNvCxnSpPr>
            <a:cxnSpLocks/>
          </p:cNvCxnSpPr>
          <p:nvPr/>
        </p:nvCxnSpPr>
        <p:spPr>
          <a:xfrm>
            <a:off x="4142906" y="3544089"/>
            <a:ext cx="1188720" cy="0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un 34">
            <a:extLst>
              <a:ext uri="{FF2B5EF4-FFF2-40B4-BE49-F238E27FC236}">
                <a16:creationId xmlns:a16="http://schemas.microsoft.com/office/drawing/2014/main" id="{0456D443-2B64-DB44-8FBE-E4791F0915E9}"/>
              </a:ext>
            </a:extLst>
          </p:cNvPr>
          <p:cNvSpPr/>
          <p:nvPr/>
        </p:nvSpPr>
        <p:spPr>
          <a:xfrm>
            <a:off x="4020843" y="3269769"/>
            <a:ext cx="274320" cy="274320"/>
          </a:xfrm>
          <a:prstGeom prst="su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81B4DD4-01C8-F748-82D0-9203D7CE3FEE}"/>
              </a:ext>
            </a:extLst>
          </p:cNvPr>
          <p:cNvCxnSpPr>
            <a:cxnSpLocks/>
          </p:cNvCxnSpPr>
          <p:nvPr/>
        </p:nvCxnSpPr>
        <p:spPr>
          <a:xfrm>
            <a:off x="2301352" y="6288318"/>
            <a:ext cx="6126480" cy="0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A6642BF-20DE-174F-9B8D-30ABBB983A10}"/>
                  </a:ext>
                </a:extLst>
              </p:cNvPr>
              <p:cNvSpPr/>
              <p:nvPr/>
            </p:nvSpPr>
            <p:spPr>
              <a:xfrm>
                <a:off x="5002546" y="6288318"/>
                <a:ext cx="74449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A6642BF-20DE-174F-9B8D-30ABBB983A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2546" y="6288318"/>
                <a:ext cx="74449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1B06116-A9CE-704F-835F-C4E5422304A9}"/>
              </a:ext>
            </a:extLst>
          </p:cNvPr>
          <p:cNvCxnSpPr>
            <a:cxnSpLocks/>
          </p:cNvCxnSpPr>
          <p:nvPr/>
        </p:nvCxnSpPr>
        <p:spPr>
          <a:xfrm>
            <a:off x="2273615" y="625833"/>
            <a:ext cx="0" cy="5486400"/>
          </a:xfrm>
          <a:prstGeom prst="line">
            <a:avLst/>
          </a:prstGeom>
          <a:ln w="285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1F21C89-38AC-C64D-81ED-C62BA71F34F0}"/>
                  </a:ext>
                </a:extLst>
              </p:cNvPr>
              <p:cNvSpPr/>
              <p:nvPr/>
            </p:nvSpPr>
            <p:spPr>
              <a:xfrm>
                <a:off x="1529117" y="1784051"/>
                <a:ext cx="73552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1F21C89-38AC-C64D-81ED-C62BA71F34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117" y="1784051"/>
                <a:ext cx="735522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B46ED88-CE26-8649-A945-C8CD820CE20E}"/>
              </a:ext>
            </a:extLst>
          </p:cNvPr>
          <p:cNvCxnSpPr>
            <a:cxnSpLocks/>
          </p:cNvCxnSpPr>
          <p:nvPr/>
        </p:nvCxnSpPr>
        <p:spPr>
          <a:xfrm flipV="1">
            <a:off x="4142906" y="1009531"/>
            <a:ext cx="2545761" cy="2387939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c 43">
            <a:extLst>
              <a:ext uri="{FF2B5EF4-FFF2-40B4-BE49-F238E27FC236}">
                <a16:creationId xmlns:a16="http://schemas.microsoft.com/office/drawing/2014/main" id="{3D9ED422-B52C-0A4A-B9B7-1A106A45F573}"/>
              </a:ext>
            </a:extLst>
          </p:cNvPr>
          <p:cNvSpPr/>
          <p:nvPr/>
        </p:nvSpPr>
        <p:spPr>
          <a:xfrm>
            <a:off x="4275199" y="2916909"/>
            <a:ext cx="541313" cy="827561"/>
          </a:xfrm>
          <a:prstGeom prst="arc">
            <a:avLst>
              <a:gd name="adj1" fmla="val 16987781"/>
              <a:gd name="adj2" fmla="val 0"/>
            </a:avLst>
          </a:prstGeom>
          <a:ln w="28575"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C6D36FC-359C-1448-B1AC-F639613B68D3}"/>
                  </a:ext>
                </a:extLst>
              </p:cNvPr>
              <p:cNvSpPr/>
              <p:nvPr/>
            </p:nvSpPr>
            <p:spPr>
              <a:xfrm>
                <a:off x="4765870" y="2774042"/>
                <a:ext cx="37281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C6D36FC-359C-1448-B1AC-F639613B68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870" y="2774042"/>
                <a:ext cx="372810" cy="584775"/>
              </a:xfrm>
              <a:prstGeom prst="rect">
                <a:avLst/>
              </a:prstGeom>
              <a:blipFill>
                <a:blip r:embed="rId8"/>
                <a:stretch>
                  <a:fillRect l="-9677" r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8C4332D-A9BC-7447-BF22-0B0FE9C387A4}"/>
                  </a:ext>
                </a:extLst>
              </p:cNvPr>
              <p:cNvSpPr/>
              <p:nvPr/>
            </p:nvSpPr>
            <p:spPr>
              <a:xfrm>
                <a:off x="5574244" y="1309756"/>
                <a:ext cx="4822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8C4332D-A9BC-7447-BF22-0B0FE9C387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244" y="1309756"/>
                <a:ext cx="482248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CF9DBC2-2199-F74B-9377-20FF4607CEBC}"/>
                  </a:ext>
                </a:extLst>
              </p:cNvPr>
              <p:cNvSpPr/>
              <p:nvPr/>
            </p:nvSpPr>
            <p:spPr>
              <a:xfrm>
                <a:off x="6793448" y="480029"/>
                <a:ext cx="51308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CF9DBC2-2199-F74B-9377-20FF4607CE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448" y="480029"/>
                <a:ext cx="513089" cy="584775"/>
              </a:xfrm>
              <a:prstGeom prst="rect">
                <a:avLst/>
              </a:prstGeom>
              <a:blipFill>
                <a:blip r:embed="rId10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EAEB03D-3253-614C-B624-0BEA3BAA5732}"/>
                  </a:ext>
                </a:extLst>
              </p:cNvPr>
              <p:cNvSpPr/>
              <p:nvPr/>
            </p:nvSpPr>
            <p:spPr>
              <a:xfrm>
                <a:off x="3693438" y="2750207"/>
                <a:ext cx="63709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EAEB03D-3253-614C-B624-0BEA3BAA57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438" y="2750207"/>
                <a:ext cx="637097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E62107B7-7EDC-F94E-9CFB-BDEE5CC49217}"/>
              </a:ext>
            </a:extLst>
          </p:cNvPr>
          <p:cNvSpPr/>
          <p:nvPr/>
        </p:nvSpPr>
        <p:spPr>
          <a:xfrm>
            <a:off x="6588611" y="886067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24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FBD725C-EC22-374A-B0C5-8D349E20A48F}"/>
              </a:ext>
            </a:extLst>
          </p:cNvPr>
          <p:cNvCxnSpPr/>
          <p:nvPr/>
        </p:nvCxnSpPr>
        <p:spPr>
          <a:xfrm flipV="1">
            <a:off x="3878317" y="1813034"/>
            <a:ext cx="0" cy="3499945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D507AC5-CA25-DD4F-857E-32C2212DB8CC}"/>
              </a:ext>
            </a:extLst>
          </p:cNvPr>
          <p:cNvCxnSpPr>
            <a:cxnSpLocks/>
          </p:cNvCxnSpPr>
          <p:nvPr/>
        </p:nvCxnSpPr>
        <p:spPr>
          <a:xfrm flipV="1">
            <a:off x="3878317" y="5312979"/>
            <a:ext cx="4871545" cy="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C990A4-32E6-684D-809F-BD4D0900349A}"/>
              </a:ext>
            </a:extLst>
          </p:cNvPr>
          <p:cNvCxnSpPr>
            <a:cxnSpLocks/>
          </p:cNvCxnSpPr>
          <p:nvPr/>
        </p:nvCxnSpPr>
        <p:spPr>
          <a:xfrm flipH="1">
            <a:off x="1939159" y="5312979"/>
            <a:ext cx="1939159" cy="1119352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4A548D4D-C8E3-B842-ACCA-037EFA9E7741}"/>
              </a:ext>
            </a:extLst>
          </p:cNvPr>
          <p:cNvSpPr>
            <a:spLocks noChangeAspect="1"/>
          </p:cNvSpPr>
          <p:nvPr/>
        </p:nvSpPr>
        <p:spPr>
          <a:xfrm>
            <a:off x="2315897" y="4384394"/>
            <a:ext cx="182880" cy="1828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38273C7-CDE5-4446-8508-49DFC8DF5F45}"/>
              </a:ext>
            </a:extLst>
          </p:cNvPr>
          <p:cNvSpPr>
            <a:spLocks noChangeAspect="1"/>
          </p:cNvSpPr>
          <p:nvPr/>
        </p:nvSpPr>
        <p:spPr>
          <a:xfrm>
            <a:off x="7895371" y="276895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51DDCA3-BD8D-8049-BC5A-968D14620B30}"/>
              </a:ext>
            </a:extLst>
          </p:cNvPr>
          <p:cNvCxnSpPr>
            <a:cxnSpLocks/>
          </p:cNvCxnSpPr>
          <p:nvPr/>
        </p:nvCxnSpPr>
        <p:spPr>
          <a:xfrm flipV="1">
            <a:off x="2391629" y="2953408"/>
            <a:ext cx="5503742" cy="1566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ACD9FD-829E-EA47-AB07-DBB30788E72D}"/>
              </a:ext>
            </a:extLst>
          </p:cNvPr>
          <p:cNvCxnSpPr>
            <a:cxnSpLocks noChangeAspect="1"/>
          </p:cNvCxnSpPr>
          <p:nvPr/>
        </p:nvCxnSpPr>
        <p:spPr>
          <a:xfrm rot="120000">
            <a:off x="4493173" y="3783990"/>
            <a:ext cx="94649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D52E6F-12FE-0043-B715-CD4DCCD7E08C}"/>
              </a:ext>
            </a:extLst>
          </p:cNvPr>
          <p:cNvCxnSpPr>
            <a:cxnSpLocks/>
          </p:cNvCxnSpPr>
          <p:nvPr/>
        </p:nvCxnSpPr>
        <p:spPr>
          <a:xfrm flipH="1" flipV="1">
            <a:off x="2399512" y="4519976"/>
            <a:ext cx="1478806" cy="79300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6FEF8D8-F20E-FA46-934F-9AA721DFB4D9}"/>
              </a:ext>
            </a:extLst>
          </p:cNvPr>
          <p:cNvCxnSpPr>
            <a:cxnSpLocks/>
          </p:cNvCxnSpPr>
          <p:nvPr/>
        </p:nvCxnSpPr>
        <p:spPr>
          <a:xfrm flipV="1">
            <a:off x="3878316" y="3004778"/>
            <a:ext cx="4017054" cy="230820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DE89976-95E3-A64E-81A8-1E9663A81223}"/>
              </a:ext>
            </a:extLst>
          </p:cNvPr>
          <p:cNvCxnSpPr>
            <a:cxnSpLocks/>
          </p:cNvCxnSpPr>
          <p:nvPr/>
        </p:nvCxnSpPr>
        <p:spPr>
          <a:xfrm flipV="1">
            <a:off x="3878315" y="3921150"/>
            <a:ext cx="662182" cy="139182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44AD2DA-782D-EE4B-9920-A96BE74AF2C4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4518520" y="2890608"/>
            <a:ext cx="3514011" cy="1005840"/>
          </a:xfrm>
          <a:prstGeom prst="straightConnector1">
            <a:avLst/>
          </a:prstGeom>
          <a:ln w="44450">
            <a:solidFill>
              <a:srgbClr val="FF0000"/>
            </a:solidFill>
            <a:headEnd type="diamon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13A38CB-935B-0842-A58A-CE1837E1D17E}"/>
              </a:ext>
            </a:extLst>
          </p:cNvPr>
          <p:cNvCxnSpPr>
            <a:cxnSpLocks noChangeAspect="1"/>
          </p:cNvCxnSpPr>
          <p:nvPr/>
        </p:nvCxnSpPr>
        <p:spPr>
          <a:xfrm rot="10800000" flipV="1">
            <a:off x="2422930" y="3896448"/>
            <a:ext cx="2076463" cy="594360"/>
          </a:xfrm>
          <a:prstGeom prst="straightConnector1">
            <a:avLst/>
          </a:prstGeom>
          <a:ln w="44450">
            <a:solidFill>
              <a:srgbClr val="FF0000"/>
            </a:solidFill>
            <a:headEnd type="diamon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C3500E9-BA4F-9143-A74B-FFAC858967F0}"/>
                  </a:ext>
                </a:extLst>
              </p:cNvPr>
              <p:cNvSpPr/>
              <p:nvPr/>
            </p:nvSpPr>
            <p:spPr>
              <a:xfrm>
                <a:off x="2498777" y="4811826"/>
                <a:ext cx="60882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C3500E9-BA4F-9143-A74B-FFAC858967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8777" y="4811826"/>
                <a:ext cx="608820" cy="584775"/>
              </a:xfrm>
              <a:prstGeom prst="rect">
                <a:avLst/>
              </a:prstGeom>
              <a:blipFill>
                <a:blip r:embed="rId2"/>
                <a:stretch>
                  <a:fillRect l="-2041" t="-23404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CF658D0-8F05-4141-A55E-3EB784B2C15D}"/>
                  </a:ext>
                </a:extLst>
              </p:cNvPr>
              <p:cNvSpPr/>
              <p:nvPr/>
            </p:nvSpPr>
            <p:spPr>
              <a:xfrm>
                <a:off x="5844880" y="4032289"/>
                <a:ext cx="61831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CF658D0-8F05-4141-A55E-3EB784B2C1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880" y="4032289"/>
                <a:ext cx="618310" cy="584775"/>
              </a:xfrm>
              <a:prstGeom prst="rect">
                <a:avLst/>
              </a:prstGeom>
              <a:blipFill>
                <a:blip r:embed="rId3"/>
                <a:stretch>
                  <a:fillRect l="-2000" t="-25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447F2E2-4A7C-D44B-B069-BE63190C785D}"/>
                  </a:ext>
                </a:extLst>
              </p:cNvPr>
              <p:cNvSpPr/>
              <p:nvPr/>
            </p:nvSpPr>
            <p:spPr>
              <a:xfrm>
                <a:off x="5601213" y="2862786"/>
                <a:ext cx="77822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447F2E2-4A7C-D44B-B069-BE63190C78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213" y="2862786"/>
                <a:ext cx="778226" cy="584775"/>
              </a:xfrm>
              <a:prstGeom prst="rect">
                <a:avLst/>
              </a:prstGeom>
              <a:blipFill>
                <a:blip r:embed="rId4"/>
                <a:stretch>
                  <a:fillRect l="-1613" t="-23404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F135B93-75E6-C847-A198-0C47D78C7DA3}"/>
                  </a:ext>
                </a:extLst>
              </p:cNvPr>
              <p:cNvSpPr/>
              <p:nvPr/>
            </p:nvSpPr>
            <p:spPr>
              <a:xfrm>
                <a:off x="2719413" y="3705114"/>
                <a:ext cx="76873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F135B93-75E6-C847-A198-0C47D78C7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413" y="3705114"/>
                <a:ext cx="768737" cy="584775"/>
              </a:xfrm>
              <a:prstGeom prst="rect">
                <a:avLst/>
              </a:prstGeom>
              <a:blipFill>
                <a:blip r:embed="rId5"/>
                <a:stretch>
                  <a:fillRect l="-1613" t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D50252A-A42F-524B-A683-70CA9E7E0CF4}"/>
                  </a:ext>
                </a:extLst>
              </p:cNvPr>
              <p:cNvSpPr/>
              <p:nvPr/>
            </p:nvSpPr>
            <p:spPr>
              <a:xfrm>
                <a:off x="4096770" y="3299322"/>
                <a:ext cx="84350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CM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D50252A-A42F-524B-A683-70CA9E7E0C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770" y="3299322"/>
                <a:ext cx="843500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A5177C9-84B4-6244-A142-5A7B123FA225}"/>
                  </a:ext>
                </a:extLst>
              </p:cNvPr>
              <p:cNvSpPr/>
              <p:nvPr/>
            </p:nvSpPr>
            <p:spPr>
              <a:xfrm>
                <a:off x="4150358" y="4168477"/>
                <a:ext cx="985334" cy="644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𝑐𝑚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A5177C9-84B4-6244-A142-5A7B123FA2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358" y="4168477"/>
                <a:ext cx="985334" cy="644664"/>
              </a:xfrm>
              <a:prstGeom prst="rect">
                <a:avLst/>
              </a:prstGeom>
              <a:blipFill>
                <a:blip r:embed="rId7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F994217-FC18-EE44-8940-117E7D035A36}"/>
                  </a:ext>
                </a:extLst>
              </p:cNvPr>
              <p:cNvSpPr/>
              <p:nvPr/>
            </p:nvSpPr>
            <p:spPr>
              <a:xfrm>
                <a:off x="7895370" y="2343931"/>
                <a:ext cx="8445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F994217-FC18-EE44-8940-117E7D035A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370" y="2343931"/>
                <a:ext cx="844527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21A78AE-DAF7-E949-A3C9-13EC6C3ED3B6}"/>
                  </a:ext>
                </a:extLst>
              </p:cNvPr>
              <p:cNvSpPr/>
              <p:nvPr/>
            </p:nvSpPr>
            <p:spPr>
              <a:xfrm>
                <a:off x="1737726" y="3788739"/>
                <a:ext cx="80297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21A78AE-DAF7-E949-A3C9-13EC6C3ED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726" y="3788739"/>
                <a:ext cx="802977" cy="584775"/>
              </a:xfrm>
              <a:prstGeom prst="rect">
                <a:avLst/>
              </a:prstGeom>
              <a:blipFill>
                <a:blip r:embed="rId9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9402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59B2C4C-9F24-464F-9B83-64B909E6AE11}"/>
              </a:ext>
            </a:extLst>
          </p:cNvPr>
          <p:cNvCxnSpPr/>
          <p:nvPr/>
        </p:nvCxnSpPr>
        <p:spPr>
          <a:xfrm flipV="1">
            <a:off x="2761667" y="865794"/>
            <a:ext cx="0" cy="237744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606F602-5CC8-D244-BA20-247CCE377B41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2854854" y="3249904"/>
            <a:ext cx="2926080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C2EDC32-ED2F-2C4D-9E30-E8153854836C}"/>
              </a:ext>
            </a:extLst>
          </p:cNvPr>
          <p:cNvCxnSpPr>
            <a:cxnSpLocks/>
          </p:cNvCxnSpPr>
          <p:nvPr/>
        </p:nvCxnSpPr>
        <p:spPr>
          <a:xfrm flipH="1">
            <a:off x="826623" y="3232253"/>
            <a:ext cx="1939159" cy="1119352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B21D1FFD-3571-DF4B-B11E-6ECD33536BBC}"/>
              </a:ext>
            </a:extLst>
          </p:cNvPr>
          <p:cNvSpPr>
            <a:spLocks noChangeAspect="1"/>
          </p:cNvSpPr>
          <p:nvPr/>
        </p:nvSpPr>
        <p:spPr>
          <a:xfrm>
            <a:off x="578171" y="3706478"/>
            <a:ext cx="182880" cy="1828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89DB088-5C38-924B-AFF9-F0D153DCDE0A}"/>
              </a:ext>
            </a:extLst>
          </p:cNvPr>
          <p:cNvSpPr>
            <a:spLocks noChangeAspect="1"/>
          </p:cNvSpPr>
          <p:nvPr/>
        </p:nvSpPr>
        <p:spPr>
          <a:xfrm>
            <a:off x="6157645" y="209103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BFC551-707B-F745-B4A8-E8BAC716B8C6}"/>
              </a:ext>
            </a:extLst>
          </p:cNvPr>
          <p:cNvCxnSpPr>
            <a:cxnSpLocks/>
          </p:cNvCxnSpPr>
          <p:nvPr/>
        </p:nvCxnSpPr>
        <p:spPr>
          <a:xfrm flipV="1">
            <a:off x="653903" y="2275492"/>
            <a:ext cx="5503742" cy="1566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05F5B4-B457-F64C-8F5C-758C1D4943E4}"/>
              </a:ext>
            </a:extLst>
          </p:cNvPr>
          <p:cNvCxnSpPr>
            <a:cxnSpLocks noChangeAspect="1"/>
          </p:cNvCxnSpPr>
          <p:nvPr/>
        </p:nvCxnSpPr>
        <p:spPr>
          <a:xfrm rot="120000">
            <a:off x="2755447" y="3106074"/>
            <a:ext cx="94649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3E61E4A-F39E-FB41-BDF2-8DD03AF34873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2780794" y="2212692"/>
            <a:ext cx="3514011" cy="1005840"/>
          </a:xfrm>
          <a:prstGeom prst="straightConnector1">
            <a:avLst/>
          </a:prstGeom>
          <a:ln w="44450">
            <a:solidFill>
              <a:srgbClr val="FF0000"/>
            </a:solidFill>
            <a:headEnd type="diamon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8A962D-E276-A543-A6D5-24561EEC4556}"/>
              </a:ext>
            </a:extLst>
          </p:cNvPr>
          <p:cNvCxnSpPr>
            <a:cxnSpLocks noChangeAspect="1"/>
          </p:cNvCxnSpPr>
          <p:nvPr/>
        </p:nvCxnSpPr>
        <p:spPr>
          <a:xfrm rot="10800000" flipV="1">
            <a:off x="685204" y="3218532"/>
            <a:ext cx="2076463" cy="594360"/>
          </a:xfrm>
          <a:prstGeom prst="straightConnector1">
            <a:avLst/>
          </a:prstGeom>
          <a:ln w="44450">
            <a:solidFill>
              <a:srgbClr val="FF0000"/>
            </a:solidFill>
            <a:headEnd type="diamon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974C372-646B-AC4D-BBC4-DDB7DF5C5376}"/>
                  </a:ext>
                </a:extLst>
              </p:cNvPr>
              <p:cNvSpPr/>
              <p:nvPr/>
            </p:nvSpPr>
            <p:spPr>
              <a:xfrm>
                <a:off x="3863487" y="2184870"/>
                <a:ext cx="77822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974C372-646B-AC4D-BBC4-DDB7DF5C53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487" y="2184870"/>
                <a:ext cx="778226" cy="584775"/>
              </a:xfrm>
              <a:prstGeom prst="rect">
                <a:avLst/>
              </a:prstGeom>
              <a:blipFill>
                <a:blip r:embed="rId2"/>
                <a:stretch>
                  <a:fillRect l="-1613" t="-23404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6633E5E-EFAC-9A41-8346-DF23AE63B5B8}"/>
                  </a:ext>
                </a:extLst>
              </p:cNvPr>
              <p:cNvSpPr/>
              <p:nvPr/>
            </p:nvSpPr>
            <p:spPr>
              <a:xfrm>
                <a:off x="981687" y="3027198"/>
                <a:ext cx="76873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6633E5E-EFAC-9A41-8346-DF23AE63B5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687" y="3027198"/>
                <a:ext cx="768737" cy="584775"/>
              </a:xfrm>
              <a:prstGeom prst="rect">
                <a:avLst/>
              </a:prstGeom>
              <a:blipFill>
                <a:blip r:embed="rId3"/>
                <a:stretch>
                  <a:fillRect l="-1613" t="-23404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900DB01-5139-0D45-B9B8-C1A4BCDA1145}"/>
                  </a:ext>
                </a:extLst>
              </p:cNvPr>
              <p:cNvSpPr/>
              <p:nvPr/>
            </p:nvSpPr>
            <p:spPr>
              <a:xfrm>
                <a:off x="2359044" y="2621406"/>
                <a:ext cx="84350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CM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900DB01-5139-0D45-B9B8-C1A4BCDA11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044" y="2621406"/>
                <a:ext cx="84350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E0D2D07-131E-7F4D-8E3E-FDB23E89305B}"/>
                  </a:ext>
                </a:extLst>
              </p:cNvPr>
              <p:cNvSpPr/>
              <p:nvPr/>
            </p:nvSpPr>
            <p:spPr>
              <a:xfrm>
                <a:off x="6157644" y="1666015"/>
                <a:ext cx="8445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E0D2D07-131E-7F4D-8E3E-FDB23E8930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644" y="1666015"/>
                <a:ext cx="844527" cy="584775"/>
              </a:xfrm>
              <a:prstGeom prst="rect">
                <a:avLst/>
              </a:prstGeom>
              <a:blipFill>
                <a:blip r:embed="rId5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ABFAF5B-02C3-DC4A-A59F-27EC7120C842}"/>
                  </a:ext>
                </a:extLst>
              </p:cNvPr>
              <p:cNvSpPr/>
              <p:nvPr/>
            </p:nvSpPr>
            <p:spPr>
              <a:xfrm>
                <a:off x="0" y="3110823"/>
                <a:ext cx="80297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ABFAF5B-02C3-DC4A-A59F-27EC7120C8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10823"/>
                <a:ext cx="802977" cy="584775"/>
              </a:xfrm>
              <a:prstGeom prst="rect">
                <a:avLst/>
              </a:prstGeom>
              <a:blipFill>
                <a:blip r:embed="rId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E806941-1C5B-A847-B8D1-47A6A28B1769}"/>
              </a:ext>
            </a:extLst>
          </p:cNvPr>
          <p:cNvCxnSpPr>
            <a:cxnSpLocks noChangeAspect="1"/>
          </p:cNvCxnSpPr>
          <p:nvPr/>
        </p:nvCxnSpPr>
        <p:spPr>
          <a:xfrm rot="10800000" flipV="1">
            <a:off x="3965737" y="3192461"/>
            <a:ext cx="5430802" cy="1554480"/>
          </a:xfrm>
          <a:prstGeom prst="straightConnector1">
            <a:avLst/>
          </a:prstGeom>
          <a:ln w="44450">
            <a:solidFill>
              <a:srgbClr val="FF0000"/>
            </a:solidFill>
            <a:headEnd type="diamon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0FD428A-B713-9F41-A117-8710FBF90E56}"/>
              </a:ext>
            </a:extLst>
          </p:cNvPr>
          <p:cNvCxnSpPr/>
          <p:nvPr/>
        </p:nvCxnSpPr>
        <p:spPr>
          <a:xfrm flipV="1">
            <a:off x="9444405" y="762073"/>
            <a:ext cx="0" cy="246888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84EBD23-371B-D74F-906E-72525770EC0F}"/>
              </a:ext>
            </a:extLst>
          </p:cNvPr>
          <p:cNvCxnSpPr>
            <a:cxnSpLocks/>
          </p:cNvCxnSpPr>
          <p:nvPr/>
        </p:nvCxnSpPr>
        <p:spPr>
          <a:xfrm flipV="1">
            <a:off x="9416643" y="3206181"/>
            <a:ext cx="2926080" cy="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2BB11C3-B239-0944-B64A-50B0A0F8A549}"/>
              </a:ext>
            </a:extLst>
          </p:cNvPr>
          <p:cNvCxnSpPr>
            <a:cxnSpLocks/>
          </p:cNvCxnSpPr>
          <p:nvPr/>
        </p:nvCxnSpPr>
        <p:spPr>
          <a:xfrm flipH="1">
            <a:off x="7477485" y="3206181"/>
            <a:ext cx="1939159" cy="1119352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096DD0D-8717-0645-876D-5BEBBC444B75}"/>
                  </a:ext>
                </a:extLst>
              </p:cNvPr>
              <p:cNvSpPr/>
              <p:nvPr/>
            </p:nvSpPr>
            <p:spPr>
              <a:xfrm>
                <a:off x="8620229" y="4223530"/>
                <a:ext cx="289951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096DD0D-8717-0645-876D-5BEBBC444B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0229" y="4223530"/>
                <a:ext cx="2899512" cy="584775"/>
              </a:xfrm>
              <a:prstGeom prst="rect">
                <a:avLst/>
              </a:prstGeom>
              <a:blipFill>
                <a:blip r:embed="rId7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BC900746-394C-454E-95BF-E592FDA0589B}"/>
              </a:ext>
            </a:extLst>
          </p:cNvPr>
          <p:cNvSpPr>
            <a:spLocks noChangeAspect="1"/>
          </p:cNvSpPr>
          <p:nvPr/>
        </p:nvSpPr>
        <p:spPr>
          <a:xfrm>
            <a:off x="3816049" y="4683325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DB8D8D9-864D-F74A-A38F-C59A47988D1F}"/>
              </a:ext>
            </a:extLst>
          </p:cNvPr>
          <p:cNvSpPr>
            <a:spLocks noChangeAspect="1"/>
          </p:cNvSpPr>
          <p:nvPr/>
        </p:nvSpPr>
        <p:spPr>
          <a:xfrm>
            <a:off x="9340216" y="3108566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377E830-2CAD-364A-951E-46F0D9819F10}"/>
                  </a:ext>
                </a:extLst>
              </p:cNvPr>
              <p:cNvSpPr/>
              <p:nvPr/>
            </p:nvSpPr>
            <p:spPr>
              <a:xfrm>
                <a:off x="3605167" y="4746941"/>
                <a:ext cx="51308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377E830-2CAD-364A-951E-46F0D9819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167" y="4746941"/>
                <a:ext cx="513089" cy="584775"/>
              </a:xfrm>
              <a:prstGeom prst="rect">
                <a:avLst/>
              </a:prstGeom>
              <a:blipFill>
                <a:blip r:embed="rId8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A205F0D-AAB4-514E-8166-D00FEE83362F}"/>
                  </a:ext>
                </a:extLst>
              </p:cNvPr>
              <p:cNvSpPr/>
              <p:nvPr/>
            </p:nvSpPr>
            <p:spPr>
              <a:xfrm rot="20605249">
                <a:off x="5682583" y="3364956"/>
                <a:ext cx="235538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sz="3200" i="1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i="1" dirty="0"/>
                  <a:t> </a:t>
                </a: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A205F0D-AAB4-514E-8166-D00FEE8336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605249">
                <a:off x="5682583" y="3364956"/>
                <a:ext cx="2355388" cy="584775"/>
              </a:xfrm>
              <a:prstGeom prst="rect">
                <a:avLst/>
              </a:prstGeom>
              <a:blipFill>
                <a:blip r:embed="rId9"/>
                <a:stretch>
                  <a:fillRect l="-4167" t="-1031" b="-11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974AD15-966A-B542-8B82-64E61360F857}"/>
                  </a:ext>
                </a:extLst>
              </p:cNvPr>
              <p:cNvSpPr/>
              <p:nvPr/>
            </p:nvSpPr>
            <p:spPr>
              <a:xfrm>
                <a:off x="9235454" y="3211584"/>
                <a:ext cx="63709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974AD15-966A-B542-8B82-64E61360F8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5454" y="3211584"/>
                <a:ext cx="637097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B8AA76A-EFF8-464D-B60F-3D8677A50E57}"/>
                  </a:ext>
                </a:extLst>
              </p:cNvPr>
              <p:cNvSpPr/>
              <p:nvPr/>
            </p:nvSpPr>
            <p:spPr>
              <a:xfrm>
                <a:off x="8653421" y="4655603"/>
                <a:ext cx="275703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B8AA76A-EFF8-464D-B60F-3D8677A50E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3421" y="4655603"/>
                <a:ext cx="2757037" cy="584775"/>
              </a:xfrm>
              <a:prstGeom prst="rect">
                <a:avLst/>
              </a:prstGeom>
              <a:blipFill>
                <a:blip r:embed="rId11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041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6B38FE5-51FA-7448-85FB-64E9063A270C}"/>
              </a:ext>
            </a:extLst>
          </p:cNvPr>
          <p:cNvCxnSpPr>
            <a:cxnSpLocks/>
          </p:cNvCxnSpPr>
          <p:nvPr/>
        </p:nvCxnSpPr>
        <p:spPr>
          <a:xfrm>
            <a:off x="6385035" y="0"/>
            <a:ext cx="0" cy="3310762"/>
          </a:xfrm>
          <a:prstGeom prst="line">
            <a:avLst/>
          </a:prstGeom>
          <a:ln w="3810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1E7C0BB-E4BB-DE46-B676-DCBD83BA77A2}"/>
              </a:ext>
            </a:extLst>
          </p:cNvPr>
          <p:cNvCxnSpPr>
            <a:cxnSpLocks/>
          </p:cNvCxnSpPr>
          <p:nvPr/>
        </p:nvCxnSpPr>
        <p:spPr>
          <a:xfrm>
            <a:off x="6385035" y="3378496"/>
            <a:ext cx="5502165" cy="0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c 3">
            <a:extLst>
              <a:ext uri="{FF2B5EF4-FFF2-40B4-BE49-F238E27FC236}">
                <a16:creationId xmlns:a16="http://schemas.microsoft.com/office/drawing/2014/main" id="{261AFB4F-6370-C647-B27A-A852931D9A9E}"/>
              </a:ext>
            </a:extLst>
          </p:cNvPr>
          <p:cNvSpPr/>
          <p:nvPr/>
        </p:nvSpPr>
        <p:spPr>
          <a:xfrm>
            <a:off x="1044465" y="189187"/>
            <a:ext cx="10649607" cy="6211614"/>
          </a:xfrm>
          <a:prstGeom prst="arc">
            <a:avLst>
              <a:gd name="adj1" fmla="val 19348200"/>
              <a:gd name="adj2" fmla="val 20095777"/>
            </a:avLst>
          </a:prstGeom>
          <a:solidFill>
            <a:schemeClr val="accent2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902BD9DA-03BA-AF49-9B47-57CBEB61AFDE}"/>
              </a:ext>
            </a:extLst>
          </p:cNvPr>
          <p:cNvSpPr/>
          <p:nvPr/>
        </p:nvSpPr>
        <p:spPr>
          <a:xfrm>
            <a:off x="1044464" y="204954"/>
            <a:ext cx="10649607" cy="6211614"/>
          </a:xfrm>
          <a:prstGeom prst="arc">
            <a:avLst>
              <a:gd name="adj1" fmla="val 17736249"/>
              <a:gd name="adj2" fmla="val 21313604"/>
            </a:avLst>
          </a:prstGeom>
          <a:noFill/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2BA2103-3F36-6F44-88C8-52CD76C2C3AF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369267" y="1362527"/>
            <a:ext cx="4206240" cy="19832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056DF8-2627-914E-BA47-B2BD8692F785}"/>
                  </a:ext>
                </a:extLst>
              </p:cNvPr>
              <p:cNvSpPr txBox="1"/>
              <p:nvPr/>
            </p:nvSpPr>
            <p:spPr>
              <a:xfrm>
                <a:off x="8472387" y="2218266"/>
                <a:ext cx="4822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056DF8-2627-914E-BA47-B2BD8692F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387" y="2218266"/>
                <a:ext cx="482247" cy="584775"/>
              </a:xfrm>
              <a:prstGeom prst="rect">
                <a:avLst/>
              </a:prstGeom>
              <a:blipFill>
                <a:blip r:embed="rId2"/>
                <a:stretch>
                  <a:fillRect l="-2564" t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4B3547-F6E4-E54D-88A6-A9C02A8B285F}"/>
                  </a:ext>
                </a:extLst>
              </p:cNvPr>
              <p:cNvSpPr txBox="1"/>
              <p:nvPr/>
            </p:nvSpPr>
            <p:spPr>
              <a:xfrm>
                <a:off x="10081816" y="533095"/>
                <a:ext cx="73250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4B3547-F6E4-E54D-88A6-A9C02A8B2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1816" y="533095"/>
                <a:ext cx="732508" cy="584775"/>
              </a:xfrm>
              <a:prstGeom prst="rect">
                <a:avLst/>
              </a:prstGeom>
              <a:blipFill>
                <a:blip r:embed="rId3"/>
                <a:stretch>
                  <a:fillRect t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1023CD-8472-FF41-8180-C383B6F3062A}"/>
              </a:ext>
            </a:extLst>
          </p:cNvPr>
          <p:cNvCxnSpPr>
            <a:cxnSpLocks/>
          </p:cNvCxnSpPr>
          <p:nvPr/>
        </p:nvCxnSpPr>
        <p:spPr>
          <a:xfrm flipH="1" flipV="1">
            <a:off x="9584267" y="694267"/>
            <a:ext cx="1007010" cy="668262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54BF9C-1D4D-F04D-A86A-96FE334E7732}"/>
                  </a:ext>
                </a:extLst>
              </p:cNvPr>
              <p:cNvSpPr txBox="1"/>
              <p:nvPr/>
            </p:nvSpPr>
            <p:spPr>
              <a:xfrm>
                <a:off x="6777854" y="947811"/>
                <a:ext cx="1960473" cy="10143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54BF9C-1D4D-F04D-A86A-96FE334E7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7854" y="947811"/>
                <a:ext cx="1960473" cy="1014317"/>
              </a:xfrm>
              <a:prstGeom prst="rect">
                <a:avLst/>
              </a:prstGeom>
              <a:blipFill>
                <a:blip r:embed="rId4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>
            <a:extLst>
              <a:ext uri="{FF2B5EF4-FFF2-40B4-BE49-F238E27FC236}">
                <a16:creationId xmlns:a16="http://schemas.microsoft.com/office/drawing/2014/main" id="{ABB945D8-5FD3-3B44-B160-2A354681E204}"/>
              </a:ext>
            </a:extLst>
          </p:cNvPr>
          <p:cNvSpPr/>
          <p:nvPr/>
        </p:nvSpPr>
        <p:spPr>
          <a:xfrm>
            <a:off x="7929177" y="1156616"/>
            <a:ext cx="1041984" cy="1130314"/>
          </a:xfrm>
          <a:prstGeom prst="arc">
            <a:avLst>
              <a:gd name="adj1" fmla="val 15803597"/>
              <a:gd name="adj2" fmla="val 0"/>
            </a:avLst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238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EF9EF8-4962-D941-B9E4-82A0C2D85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49" y="336549"/>
            <a:ext cx="8997951" cy="658438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7C25C57-4797-A74F-86CF-B1EE7BD0621C}"/>
              </a:ext>
            </a:extLst>
          </p:cNvPr>
          <p:cNvCxnSpPr/>
          <p:nvPr/>
        </p:nvCxnSpPr>
        <p:spPr>
          <a:xfrm>
            <a:off x="2302933" y="3505200"/>
            <a:ext cx="7518400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34F92D4-7376-CD40-9DB5-8139510E0328}"/>
              </a:ext>
            </a:extLst>
          </p:cNvPr>
          <p:cNvCxnSpPr/>
          <p:nvPr/>
        </p:nvCxnSpPr>
        <p:spPr>
          <a:xfrm>
            <a:off x="2421466" y="1998133"/>
            <a:ext cx="7518400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60FD8C-F23F-9B44-A8E3-3D9652414946}"/>
              </a:ext>
            </a:extLst>
          </p:cNvPr>
          <p:cNvCxnSpPr/>
          <p:nvPr/>
        </p:nvCxnSpPr>
        <p:spPr>
          <a:xfrm>
            <a:off x="2302933" y="4538133"/>
            <a:ext cx="7518400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FD271E0-77EC-914E-AFD3-2FB50C99A4C8}"/>
              </a:ext>
            </a:extLst>
          </p:cNvPr>
          <p:cNvCxnSpPr/>
          <p:nvPr/>
        </p:nvCxnSpPr>
        <p:spPr>
          <a:xfrm>
            <a:off x="2302933" y="5994399"/>
            <a:ext cx="7518400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F32119-E1F4-FB47-B7CB-D19CB33BB2F0}"/>
                  </a:ext>
                </a:extLst>
              </p:cNvPr>
              <p:cNvSpPr txBox="1"/>
              <p:nvPr/>
            </p:nvSpPr>
            <p:spPr>
              <a:xfrm>
                <a:off x="7120837" y="2975746"/>
                <a:ext cx="131196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F32119-E1F4-FB47-B7CB-D19CB33BB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837" y="2975746"/>
                <a:ext cx="131196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6B635F-89C7-6041-A457-31FEB5A3F668}"/>
                  </a:ext>
                </a:extLst>
              </p:cNvPr>
              <p:cNvSpPr txBox="1"/>
              <p:nvPr/>
            </p:nvSpPr>
            <p:spPr>
              <a:xfrm>
                <a:off x="7120837" y="5515746"/>
                <a:ext cx="15315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6B635F-89C7-6041-A457-31FEB5A3F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837" y="5515746"/>
                <a:ext cx="1531573" cy="584775"/>
              </a:xfrm>
              <a:prstGeom prst="rect">
                <a:avLst/>
              </a:prstGeom>
              <a:blipFill>
                <a:blip r:embed="rId4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54ABE0-F13C-F042-AD98-EF353A0FE90B}"/>
                  </a:ext>
                </a:extLst>
              </p:cNvPr>
              <p:cNvSpPr txBox="1"/>
              <p:nvPr/>
            </p:nvSpPr>
            <p:spPr>
              <a:xfrm>
                <a:off x="7120837" y="4483092"/>
                <a:ext cx="229659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54ABE0-F13C-F042-AD98-EF353A0FE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837" y="4483092"/>
                <a:ext cx="2296591" cy="584775"/>
              </a:xfrm>
              <a:prstGeom prst="rect">
                <a:avLst/>
              </a:prstGeom>
              <a:blipFill>
                <a:blip r:embed="rId5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D204B9-DE38-D145-B966-8DCE37A90F91}"/>
                  </a:ext>
                </a:extLst>
              </p:cNvPr>
              <p:cNvSpPr txBox="1"/>
              <p:nvPr/>
            </p:nvSpPr>
            <p:spPr>
              <a:xfrm>
                <a:off x="7137770" y="1370451"/>
                <a:ext cx="131356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D204B9-DE38-D145-B966-8DCE37A90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7770" y="1370451"/>
                <a:ext cx="131356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E90B8BF-B4E4-E24C-A2BD-E95DE165748C}"/>
              </a:ext>
            </a:extLst>
          </p:cNvPr>
          <p:cNvCxnSpPr/>
          <p:nvPr/>
        </p:nvCxnSpPr>
        <p:spPr>
          <a:xfrm>
            <a:off x="2421466" y="4483092"/>
            <a:ext cx="2946401" cy="0"/>
          </a:xfrm>
          <a:prstGeom prst="straightConnector1">
            <a:avLst/>
          </a:prstGeom>
          <a:ln w="285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AAB067-C071-B946-9656-8E3A8741058D}"/>
              </a:ext>
            </a:extLst>
          </p:cNvPr>
          <p:cNvCxnSpPr/>
          <p:nvPr/>
        </p:nvCxnSpPr>
        <p:spPr>
          <a:xfrm flipV="1">
            <a:off x="2539997" y="3492073"/>
            <a:ext cx="0" cy="93569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5F47C82-E31A-7E4E-A348-E35665261A38}"/>
              </a:ext>
            </a:extLst>
          </p:cNvPr>
          <p:cNvCxnSpPr/>
          <p:nvPr/>
        </p:nvCxnSpPr>
        <p:spPr>
          <a:xfrm flipV="1">
            <a:off x="5367867" y="3547393"/>
            <a:ext cx="0" cy="93569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8C46711-A9FB-F545-9AFF-11EDD9C90731}"/>
                  </a:ext>
                </a:extLst>
              </p:cNvPr>
              <p:cNvSpPr txBox="1"/>
              <p:nvPr/>
            </p:nvSpPr>
            <p:spPr>
              <a:xfrm>
                <a:off x="2539997" y="3842997"/>
                <a:ext cx="102900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8C46711-A9FB-F545-9AFF-11EDD9C90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997" y="3842997"/>
                <a:ext cx="1029000" cy="584775"/>
              </a:xfrm>
              <a:prstGeom prst="rect">
                <a:avLst/>
              </a:prstGeom>
              <a:blipFill>
                <a:blip r:embed="rId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74FF32-A412-1F43-8735-9311EAD0E7DA}"/>
                  </a:ext>
                </a:extLst>
              </p:cNvPr>
              <p:cNvSpPr txBox="1"/>
              <p:nvPr/>
            </p:nvSpPr>
            <p:spPr>
              <a:xfrm>
                <a:off x="4338867" y="3756940"/>
                <a:ext cx="10281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74FF32-A412-1F43-8735-9311EAD0E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867" y="3756940"/>
                <a:ext cx="1028102" cy="584775"/>
              </a:xfrm>
              <a:prstGeom prst="rect">
                <a:avLst/>
              </a:prstGeom>
              <a:blipFill>
                <a:blip r:embed="rId8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66E88C-4F02-E14C-B8E5-8E4B3D197DDA}"/>
              </a:ext>
            </a:extLst>
          </p:cNvPr>
          <p:cNvCxnSpPr/>
          <p:nvPr/>
        </p:nvCxnSpPr>
        <p:spPr>
          <a:xfrm flipV="1">
            <a:off x="4804441" y="3556560"/>
            <a:ext cx="514051" cy="45472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417663F-ED97-C544-BFB6-9873C73E6A72}"/>
              </a:ext>
            </a:extLst>
          </p:cNvPr>
          <p:cNvCxnSpPr>
            <a:cxnSpLocks/>
          </p:cNvCxnSpPr>
          <p:nvPr/>
        </p:nvCxnSpPr>
        <p:spPr>
          <a:xfrm flipH="1" flipV="1">
            <a:off x="2585898" y="3539285"/>
            <a:ext cx="514051" cy="45472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944E9AC-0A35-844E-89E9-3AEC469C863D}"/>
              </a:ext>
            </a:extLst>
          </p:cNvPr>
          <p:cNvSpPr/>
          <p:nvPr/>
        </p:nvSpPr>
        <p:spPr>
          <a:xfrm>
            <a:off x="5774267" y="6485467"/>
            <a:ext cx="575733" cy="435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7F392A0-90DF-AC42-BF6A-96FADF0DF4C9}"/>
              </a:ext>
            </a:extLst>
          </p:cNvPr>
          <p:cNvCxnSpPr>
            <a:cxnSpLocks/>
          </p:cNvCxnSpPr>
          <p:nvPr/>
        </p:nvCxnSpPr>
        <p:spPr>
          <a:xfrm>
            <a:off x="2302933" y="3492073"/>
            <a:ext cx="7992534" cy="1061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3A2960F-D91D-A64A-9407-988050F3BEEF}"/>
                  </a:ext>
                </a:extLst>
              </p:cNvPr>
              <p:cNvSpPr txBox="1"/>
              <p:nvPr/>
            </p:nvSpPr>
            <p:spPr>
              <a:xfrm>
                <a:off x="10198656" y="3164937"/>
                <a:ext cx="4822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3A2960F-D91D-A64A-9407-988050F3B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8656" y="3164937"/>
                <a:ext cx="482248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505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7B69FE-D45F-3541-811F-AFE269FD09B4}"/>
              </a:ext>
            </a:extLst>
          </p:cNvPr>
          <p:cNvSpPr/>
          <p:nvPr/>
        </p:nvSpPr>
        <p:spPr>
          <a:xfrm>
            <a:off x="2623382" y="1113046"/>
            <a:ext cx="2194560" cy="2743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253C04-C9E5-6E45-83D3-C1C64DE65D35}"/>
              </a:ext>
            </a:extLst>
          </p:cNvPr>
          <p:cNvGrpSpPr/>
          <p:nvPr/>
        </p:nvGrpSpPr>
        <p:grpSpPr>
          <a:xfrm>
            <a:off x="3621339" y="1387366"/>
            <a:ext cx="182879" cy="4266148"/>
            <a:chOff x="3621339" y="1387366"/>
            <a:chExt cx="182879" cy="4266148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E681CB7-7ACC-A44E-A98E-5F0A91F4E4D4}"/>
                </a:ext>
              </a:extLst>
            </p:cNvPr>
            <p:cNvCxnSpPr/>
            <p:nvPr/>
          </p:nvCxnSpPr>
          <p:spPr>
            <a:xfrm>
              <a:off x="3720662" y="1387366"/>
              <a:ext cx="0" cy="408326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4F04C38-49B1-6848-AD06-F18338063D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21339" y="5470634"/>
              <a:ext cx="182879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10DAACD-4341-8D47-960E-C8BB130BBA6C}"/>
              </a:ext>
            </a:extLst>
          </p:cNvPr>
          <p:cNvGrpSpPr/>
          <p:nvPr/>
        </p:nvGrpSpPr>
        <p:grpSpPr>
          <a:xfrm rot="-1200000">
            <a:off x="4361146" y="1258467"/>
            <a:ext cx="182879" cy="4266148"/>
            <a:chOff x="3621339" y="1387366"/>
            <a:chExt cx="182879" cy="4266148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2E39FC4-AC79-174A-AB8C-73F2D8DDDC49}"/>
                </a:ext>
              </a:extLst>
            </p:cNvPr>
            <p:cNvCxnSpPr/>
            <p:nvPr/>
          </p:nvCxnSpPr>
          <p:spPr>
            <a:xfrm>
              <a:off x="3720662" y="1387366"/>
              <a:ext cx="0" cy="408326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6D05886-432F-D64C-8356-9804EFECCF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21339" y="5470634"/>
              <a:ext cx="182879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Arc 9">
            <a:extLst>
              <a:ext uri="{FF2B5EF4-FFF2-40B4-BE49-F238E27FC236}">
                <a16:creationId xmlns:a16="http://schemas.microsoft.com/office/drawing/2014/main" id="{5645E862-5732-2A4A-958A-E2984B7BCC61}"/>
              </a:ext>
            </a:extLst>
          </p:cNvPr>
          <p:cNvSpPr>
            <a:spLocks noChangeAspect="1"/>
          </p:cNvSpPr>
          <p:nvPr/>
        </p:nvSpPr>
        <p:spPr>
          <a:xfrm>
            <a:off x="2420009" y="15766"/>
            <a:ext cx="2560320" cy="2560320"/>
          </a:xfrm>
          <a:prstGeom prst="arc">
            <a:avLst>
              <a:gd name="adj1" fmla="val 4162033"/>
              <a:gd name="adj2" fmla="val 5356467"/>
            </a:avLst>
          </a:prstGeom>
          <a:ln w="28575">
            <a:solidFill>
              <a:srgbClr val="FF0000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A79C62C-F192-F14D-8471-D19AB3C9E6D5}"/>
                  </a:ext>
                </a:extLst>
              </p:cNvPr>
              <p:cNvSpPr/>
              <p:nvPr/>
            </p:nvSpPr>
            <p:spPr>
              <a:xfrm>
                <a:off x="3700169" y="2585670"/>
                <a:ext cx="5205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A79C62C-F192-F14D-8471-D19AB3C9E6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169" y="2585670"/>
                <a:ext cx="52052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759FC3B-73CC-0D4C-8162-B1001D3ECF90}"/>
                  </a:ext>
                </a:extLst>
              </p:cNvPr>
              <p:cNvSpPr/>
              <p:nvPr/>
            </p:nvSpPr>
            <p:spPr>
              <a:xfrm>
                <a:off x="4522512" y="3170445"/>
                <a:ext cx="42050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759FC3B-73CC-0D4C-8162-B1001D3ECF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512" y="3170445"/>
                <a:ext cx="420500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712DDBD-6D90-F045-B551-EB136C27F087}"/>
                  </a:ext>
                </a:extLst>
              </p:cNvPr>
              <p:cNvSpPr/>
              <p:nvPr/>
            </p:nvSpPr>
            <p:spPr>
              <a:xfrm>
                <a:off x="5182673" y="4929040"/>
                <a:ext cx="62927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712DDBD-6D90-F045-B551-EB136C27F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673" y="4929040"/>
                <a:ext cx="629275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7FECEAA-F4C6-A74D-AA55-A162A64C3840}"/>
                  </a:ext>
                </a:extLst>
              </p:cNvPr>
              <p:cNvSpPr/>
              <p:nvPr/>
            </p:nvSpPr>
            <p:spPr>
              <a:xfrm>
                <a:off x="3192299" y="1237784"/>
                <a:ext cx="56496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7FECEAA-F4C6-A74D-AA55-A162A64C38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299" y="1237784"/>
                <a:ext cx="56496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E5577338-5C34-0347-B34E-775A1AEBFCDF}"/>
              </a:ext>
            </a:extLst>
          </p:cNvPr>
          <p:cNvSpPr/>
          <p:nvPr/>
        </p:nvSpPr>
        <p:spPr>
          <a:xfrm>
            <a:off x="7931106" y="1201530"/>
            <a:ext cx="2194560" cy="2743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FA3D68C-7031-AF49-9018-9CDE1537A86C}"/>
              </a:ext>
            </a:extLst>
          </p:cNvPr>
          <p:cNvGrpSpPr/>
          <p:nvPr/>
        </p:nvGrpSpPr>
        <p:grpSpPr>
          <a:xfrm>
            <a:off x="8929063" y="1475850"/>
            <a:ext cx="182879" cy="4266148"/>
            <a:chOff x="3621339" y="1387366"/>
            <a:chExt cx="182879" cy="426614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305DB85-B50E-CC4F-8679-AFB97383AE44}"/>
                </a:ext>
              </a:extLst>
            </p:cNvPr>
            <p:cNvCxnSpPr/>
            <p:nvPr/>
          </p:nvCxnSpPr>
          <p:spPr>
            <a:xfrm>
              <a:off x="3720662" y="1387366"/>
              <a:ext cx="0" cy="408326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AD23BB2-F207-3B46-9649-DF5A548BCA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21339" y="5470634"/>
              <a:ext cx="182879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945A413-8FA8-5049-93D7-43F5AD9F1DE6}"/>
              </a:ext>
            </a:extLst>
          </p:cNvPr>
          <p:cNvGrpSpPr/>
          <p:nvPr/>
        </p:nvGrpSpPr>
        <p:grpSpPr>
          <a:xfrm rot="-1200000">
            <a:off x="9668870" y="1346951"/>
            <a:ext cx="182879" cy="4266148"/>
            <a:chOff x="3621339" y="1387366"/>
            <a:chExt cx="182879" cy="426614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EDE1FF0-7904-8B46-BF5C-2340BC98167C}"/>
                </a:ext>
              </a:extLst>
            </p:cNvPr>
            <p:cNvCxnSpPr/>
            <p:nvPr/>
          </p:nvCxnSpPr>
          <p:spPr>
            <a:xfrm>
              <a:off x="3720662" y="1387366"/>
              <a:ext cx="0" cy="408326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5907308-6F40-1142-9036-1E94354962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21339" y="5470634"/>
              <a:ext cx="182879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Arc 21">
            <a:extLst>
              <a:ext uri="{FF2B5EF4-FFF2-40B4-BE49-F238E27FC236}">
                <a16:creationId xmlns:a16="http://schemas.microsoft.com/office/drawing/2014/main" id="{EDBC5EFD-79D1-DA4E-B9D0-678EA0D62645}"/>
              </a:ext>
            </a:extLst>
          </p:cNvPr>
          <p:cNvSpPr>
            <a:spLocks noChangeAspect="1"/>
          </p:cNvSpPr>
          <p:nvPr/>
        </p:nvSpPr>
        <p:spPr>
          <a:xfrm>
            <a:off x="7727733" y="104250"/>
            <a:ext cx="2560320" cy="2560320"/>
          </a:xfrm>
          <a:prstGeom prst="arc">
            <a:avLst>
              <a:gd name="adj1" fmla="val 4162033"/>
              <a:gd name="adj2" fmla="val 5356467"/>
            </a:avLst>
          </a:prstGeom>
          <a:ln w="28575">
            <a:solidFill>
              <a:srgbClr val="FF0000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D46FAE-A396-2F48-9995-B4B462C1B250}"/>
                  </a:ext>
                </a:extLst>
              </p:cNvPr>
              <p:cNvSpPr/>
              <p:nvPr/>
            </p:nvSpPr>
            <p:spPr>
              <a:xfrm>
                <a:off x="9007893" y="2674154"/>
                <a:ext cx="5205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D46FAE-A396-2F48-9995-B4B462C1B2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7893" y="2674154"/>
                <a:ext cx="52052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BFA56C0-A8C6-9C4C-8B71-8C6AC04153E9}"/>
                  </a:ext>
                </a:extLst>
              </p:cNvPr>
              <p:cNvSpPr/>
              <p:nvPr/>
            </p:nvSpPr>
            <p:spPr>
              <a:xfrm>
                <a:off x="9830236" y="3258929"/>
                <a:ext cx="42050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BFA56C0-A8C6-9C4C-8B71-8C6AC04153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0236" y="3258929"/>
                <a:ext cx="42050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6983382-99C2-094C-85F8-90CDACB96A8C}"/>
                  </a:ext>
                </a:extLst>
              </p:cNvPr>
              <p:cNvSpPr/>
              <p:nvPr/>
            </p:nvSpPr>
            <p:spPr>
              <a:xfrm>
                <a:off x="10471514" y="5741998"/>
                <a:ext cx="88094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6983382-99C2-094C-85F8-90CDACB96A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1514" y="5741998"/>
                <a:ext cx="880947" cy="584775"/>
              </a:xfrm>
              <a:prstGeom prst="rect">
                <a:avLst/>
              </a:prstGeom>
              <a:blipFill>
                <a:blip r:embed="rId8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073B5E1-3EC7-284B-9635-73D4DDE998E1}"/>
                  </a:ext>
                </a:extLst>
              </p:cNvPr>
              <p:cNvSpPr/>
              <p:nvPr/>
            </p:nvSpPr>
            <p:spPr>
              <a:xfrm>
                <a:off x="8500023" y="1326268"/>
                <a:ext cx="56496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073B5E1-3EC7-284B-9635-73D4DDE998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023" y="1326268"/>
                <a:ext cx="564963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068A244-454E-DF46-9816-C9DB73361D7C}"/>
                  </a:ext>
                </a:extLst>
              </p:cNvPr>
              <p:cNvSpPr/>
              <p:nvPr/>
            </p:nvSpPr>
            <p:spPr>
              <a:xfrm>
                <a:off x="10190585" y="4229784"/>
                <a:ext cx="707886" cy="644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068A244-454E-DF46-9816-C9DB73361D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0585" y="4229784"/>
                <a:ext cx="707886" cy="644664"/>
              </a:xfrm>
              <a:prstGeom prst="rect">
                <a:avLst/>
              </a:prstGeom>
              <a:blipFill>
                <a:blip r:embed="rId10"/>
                <a:stretch>
                  <a:fillRect t="-23077"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070C38B-3839-8146-9E23-7F8E5FF82163}"/>
              </a:ext>
            </a:extLst>
          </p:cNvPr>
          <p:cNvCxnSpPr>
            <a:cxnSpLocks/>
          </p:cNvCxnSpPr>
          <p:nvPr/>
        </p:nvCxnSpPr>
        <p:spPr>
          <a:xfrm rot="16200000">
            <a:off x="9989010" y="5774020"/>
            <a:ext cx="928216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349121D-B885-DC4F-BC1D-D36A646D12C5}"/>
              </a:ext>
            </a:extLst>
          </p:cNvPr>
          <p:cNvCxnSpPr>
            <a:cxnSpLocks/>
          </p:cNvCxnSpPr>
          <p:nvPr/>
        </p:nvCxnSpPr>
        <p:spPr>
          <a:xfrm rot="4200000">
            <a:off x="9843412" y="4929040"/>
            <a:ext cx="928216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2E39B41-388D-3B46-9519-93FB8369FAD7}"/>
              </a:ext>
            </a:extLst>
          </p:cNvPr>
          <p:cNvCxnSpPr>
            <a:stCxn id="21" idx="0"/>
          </p:cNvCxnSpPr>
          <p:nvPr/>
        </p:nvCxnSpPr>
        <p:spPr>
          <a:xfrm flipH="1" flipV="1">
            <a:off x="9038163" y="5309912"/>
            <a:ext cx="1389153" cy="2695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CD8B9DE-1759-E640-B194-6403F1C46B1F}"/>
                  </a:ext>
                </a:extLst>
              </p:cNvPr>
              <p:cNvSpPr/>
              <p:nvPr/>
            </p:nvSpPr>
            <p:spPr>
              <a:xfrm>
                <a:off x="9058339" y="4777464"/>
                <a:ext cx="131959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CD8B9DE-1759-E640-B194-6403F1C46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39" y="4777464"/>
                <a:ext cx="1319592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6059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08F89818-F659-564D-B285-04F9EC7C615C}"/>
              </a:ext>
            </a:extLst>
          </p:cNvPr>
          <p:cNvSpPr/>
          <p:nvPr/>
        </p:nvSpPr>
        <p:spPr>
          <a:xfrm>
            <a:off x="3535671" y="1290914"/>
            <a:ext cx="7315200" cy="4572000"/>
          </a:xfrm>
          <a:prstGeom prst="rtTriangl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0E57E8F-DF0F-3549-AE79-37B97866AF9A}"/>
              </a:ext>
            </a:extLst>
          </p:cNvPr>
          <p:cNvSpPr/>
          <p:nvPr/>
        </p:nvSpPr>
        <p:spPr>
          <a:xfrm>
            <a:off x="3371413" y="1095081"/>
            <a:ext cx="365760" cy="3657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ED9A250-32F7-C940-A36F-98F15A783D2B}"/>
              </a:ext>
            </a:extLst>
          </p:cNvPr>
          <p:cNvSpPr/>
          <p:nvPr/>
        </p:nvSpPr>
        <p:spPr>
          <a:xfrm>
            <a:off x="3362957" y="5680572"/>
            <a:ext cx="365760" cy="3657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E03C3E7-96FA-0A4D-BAF7-393788613263}"/>
              </a:ext>
            </a:extLst>
          </p:cNvPr>
          <p:cNvSpPr/>
          <p:nvPr/>
        </p:nvSpPr>
        <p:spPr>
          <a:xfrm>
            <a:off x="10678157" y="5680573"/>
            <a:ext cx="365760" cy="3657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5A5967-FE6A-F340-A36C-B1FF89F88B1C}"/>
                  </a:ext>
                </a:extLst>
              </p:cNvPr>
              <p:cNvSpPr txBox="1"/>
              <p:nvPr/>
            </p:nvSpPr>
            <p:spPr>
              <a:xfrm>
                <a:off x="3027779" y="3018651"/>
                <a:ext cx="50789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5A5967-FE6A-F340-A36C-B1FF89F88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779" y="3018651"/>
                <a:ext cx="507895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AB68D8-8610-FE4C-86C5-486E6DE3CE7B}"/>
                  </a:ext>
                </a:extLst>
              </p:cNvPr>
              <p:cNvSpPr txBox="1"/>
              <p:nvPr/>
            </p:nvSpPr>
            <p:spPr>
              <a:xfrm>
                <a:off x="6430382" y="5729117"/>
                <a:ext cx="5168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AB68D8-8610-FE4C-86C5-486E6DE3C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382" y="5729117"/>
                <a:ext cx="51687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95F6D2-462F-F34A-B0AA-6C7499F2F9BA}"/>
                  </a:ext>
                </a:extLst>
              </p:cNvPr>
              <p:cNvSpPr txBox="1"/>
              <p:nvPr/>
            </p:nvSpPr>
            <p:spPr>
              <a:xfrm>
                <a:off x="6953365" y="2992139"/>
                <a:ext cx="4798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95F6D2-462F-F34A-B0AA-6C7499F2F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365" y="2992139"/>
                <a:ext cx="47981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20D2D256-D11E-0F4E-B8B3-E96126509328}"/>
              </a:ext>
            </a:extLst>
          </p:cNvPr>
          <p:cNvSpPr/>
          <p:nvPr/>
        </p:nvSpPr>
        <p:spPr>
          <a:xfrm>
            <a:off x="3535671" y="5406819"/>
            <a:ext cx="457200" cy="457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6EFA19-B589-9641-A3E4-081F952C0F72}"/>
                  </a:ext>
                </a:extLst>
              </p:cNvPr>
              <p:cNvSpPr txBox="1"/>
              <p:nvPr/>
            </p:nvSpPr>
            <p:spPr>
              <a:xfrm>
                <a:off x="2844632" y="5343031"/>
                <a:ext cx="5168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6EFA19-B589-9641-A3E4-081F952C0F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4632" y="5343031"/>
                <a:ext cx="51687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79BCCC-BB12-9143-85DF-0A4A2307B295}"/>
                  </a:ext>
                </a:extLst>
              </p:cNvPr>
              <p:cNvSpPr txBox="1"/>
              <p:nvPr/>
            </p:nvSpPr>
            <p:spPr>
              <a:xfrm>
                <a:off x="10961589" y="5343030"/>
                <a:ext cx="5168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79BCCC-BB12-9143-85DF-0A4A2307B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1589" y="5343030"/>
                <a:ext cx="516873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9324BD-CF9C-8747-908C-87539F1BDB32}"/>
                  </a:ext>
                </a:extLst>
              </p:cNvPr>
              <p:cNvSpPr txBox="1"/>
              <p:nvPr/>
            </p:nvSpPr>
            <p:spPr>
              <a:xfrm>
                <a:off x="2852826" y="876066"/>
                <a:ext cx="5168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9324BD-CF9C-8747-908C-87539F1BD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2826" y="876066"/>
                <a:ext cx="51687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c 12">
            <a:extLst>
              <a:ext uri="{FF2B5EF4-FFF2-40B4-BE49-F238E27FC236}">
                <a16:creationId xmlns:a16="http://schemas.microsoft.com/office/drawing/2014/main" id="{4BC56DA0-92DB-234F-A9D6-1BF519700CED}"/>
              </a:ext>
            </a:extLst>
          </p:cNvPr>
          <p:cNvSpPr/>
          <p:nvPr/>
        </p:nvSpPr>
        <p:spPr>
          <a:xfrm>
            <a:off x="9872133" y="5130800"/>
            <a:ext cx="1524000" cy="1318559"/>
          </a:xfrm>
          <a:prstGeom prst="arc">
            <a:avLst>
              <a:gd name="adj1" fmla="val 10304237"/>
              <a:gd name="adj2" fmla="val 13312674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CAE7A63-284F-E646-A771-9CFE835BD343}"/>
                  </a:ext>
                </a:extLst>
              </p:cNvPr>
              <p:cNvSpPr txBox="1"/>
              <p:nvPr/>
            </p:nvSpPr>
            <p:spPr>
              <a:xfrm>
                <a:off x="9309177" y="5130800"/>
                <a:ext cx="5168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CAE7A63-284F-E646-A771-9CFE835BD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177" y="5130800"/>
                <a:ext cx="51687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4748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C77DF7D5-FFB5-AB48-8EF2-0754F391FE15}"/>
              </a:ext>
            </a:extLst>
          </p:cNvPr>
          <p:cNvSpPr/>
          <p:nvPr/>
        </p:nvSpPr>
        <p:spPr>
          <a:xfrm>
            <a:off x="2519671" y="1443314"/>
            <a:ext cx="7315200" cy="4572000"/>
          </a:xfrm>
          <a:prstGeom prst="rtTriangl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C486F47-0E8A-0E4B-9FE3-DE359F9C9234}"/>
              </a:ext>
            </a:extLst>
          </p:cNvPr>
          <p:cNvSpPr/>
          <p:nvPr/>
        </p:nvSpPr>
        <p:spPr>
          <a:xfrm>
            <a:off x="2355413" y="1247481"/>
            <a:ext cx="365760" cy="3657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88E512F-B414-A049-9276-2305B150D607}"/>
              </a:ext>
            </a:extLst>
          </p:cNvPr>
          <p:cNvSpPr/>
          <p:nvPr/>
        </p:nvSpPr>
        <p:spPr>
          <a:xfrm>
            <a:off x="2346957" y="5832972"/>
            <a:ext cx="365760" cy="3657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4C213AC-F849-204C-8F5C-5FAB3F063963}"/>
              </a:ext>
            </a:extLst>
          </p:cNvPr>
          <p:cNvSpPr/>
          <p:nvPr/>
        </p:nvSpPr>
        <p:spPr>
          <a:xfrm>
            <a:off x="9662157" y="5832973"/>
            <a:ext cx="365760" cy="3657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8FB67F-F1E7-464C-ABD7-FA600B50C497}"/>
              </a:ext>
            </a:extLst>
          </p:cNvPr>
          <p:cNvSpPr/>
          <p:nvPr/>
        </p:nvSpPr>
        <p:spPr>
          <a:xfrm>
            <a:off x="2519671" y="5559219"/>
            <a:ext cx="457200" cy="457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ED8E07-AC0B-FE4B-88B4-02A32C3D05AC}"/>
                  </a:ext>
                </a:extLst>
              </p:cNvPr>
              <p:cNvSpPr txBox="1"/>
              <p:nvPr/>
            </p:nvSpPr>
            <p:spPr>
              <a:xfrm>
                <a:off x="1828632" y="5495431"/>
                <a:ext cx="5168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ED8E07-AC0B-FE4B-88B4-02A32C3D0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632" y="5495431"/>
                <a:ext cx="51687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03546DD-2945-D842-8010-5BEACB59821F}"/>
                  </a:ext>
                </a:extLst>
              </p:cNvPr>
              <p:cNvSpPr txBox="1"/>
              <p:nvPr/>
            </p:nvSpPr>
            <p:spPr>
              <a:xfrm>
                <a:off x="9945589" y="5495430"/>
                <a:ext cx="5168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03546DD-2945-D842-8010-5BEACB598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5589" y="5495430"/>
                <a:ext cx="51687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F97F63-196D-184C-8691-8A7E32B90650}"/>
                  </a:ext>
                </a:extLst>
              </p:cNvPr>
              <p:cNvSpPr txBox="1"/>
              <p:nvPr/>
            </p:nvSpPr>
            <p:spPr>
              <a:xfrm>
                <a:off x="1836826" y="1028466"/>
                <a:ext cx="5168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F97F63-196D-184C-8691-8A7E32B90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826" y="1028466"/>
                <a:ext cx="51687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c 12">
            <a:extLst>
              <a:ext uri="{FF2B5EF4-FFF2-40B4-BE49-F238E27FC236}">
                <a16:creationId xmlns:a16="http://schemas.microsoft.com/office/drawing/2014/main" id="{5BDD3970-7116-7D40-83B6-6A7B15644D7C}"/>
              </a:ext>
            </a:extLst>
          </p:cNvPr>
          <p:cNvSpPr/>
          <p:nvPr/>
        </p:nvSpPr>
        <p:spPr>
          <a:xfrm>
            <a:off x="1672757" y="5333206"/>
            <a:ext cx="1524000" cy="1318559"/>
          </a:xfrm>
          <a:prstGeom prst="arc">
            <a:avLst>
              <a:gd name="adj1" fmla="val 18531668"/>
              <a:gd name="adj2" fmla="val 21594735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1205F9C-85CA-E648-A5AF-DA35904F3FB8}"/>
              </a:ext>
            </a:extLst>
          </p:cNvPr>
          <p:cNvCxnSpPr/>
          <p:nvPr/>
        </p:nvCxnSpPr>
        <p:spPr>
          <a:xfrm>
            <a:off x="2519671" y="6015314"/>
            <a:ext cx="8686800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7CB2FA-D2B8-CC42-820B-8A41487F113C}"/>
                  </a:ext>
                </a:extLst>
              </p:cNvPr>
              <p:cNvSpPr txBox="1"/>
              <p:nvPr/>
            </p:nvSpPr>
            <p:spPr>
              <a:xfrm>
                <a:off x="11120748" y="5867975"/>
                <a:ext cx="5168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7CB2FA-D2B8-CC42-820B-8A41487F1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0748" y="5867975"/>
                <a:ext cx="51687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F60B60E-98A5-364F-B7C1-4938F80D55E1}"/>
              </a:ext>
            </a:extLst>
          </p:cNvPr>
          <p:cNvCxnSpPr>
            <a:cxnSpLocks/>
          </p:cNvCxnSpPr>
          <p:nvPr/>
        </p:nvCxnSpPr>
        <p:spPr>
          <a:xfrm rot="16200000">
            <a:off x="-261291" y="3153559"/>
            <a:ext cx="5577840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87667D-EA3C-684A-974E-D2E358EE3F61}"/>
                  </a:ext>
                </a:extLst>
              </p:cNvPr>
              <p:cNvSpPr txBox="1"/>
              <p:nvPr/>
            </p:nvSpPr>
            <p:spPr>
              <a:xfrm>
                <a:off x="1976941" y="86423"/>
                <a:ext cx="5168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87667D-EA3C-684A-974E-D2E358EE3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941" y="86423"/>
                <a:ext cx="516873" cy="584775"/>
              </a:xfrm>
              <a:prstGeom prst="rect">
                <a:avLst/>
              </a:prstGeom>
              <a:blipFill>
                <a:blip r:embed="rId6"/>
                <a:stretch>
                  <a:fillRect l="-2500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C1D5820-5553-C64A-9783-E058A71410A0}"/>
              </a:ext>
            </a:extLst>
          </p:cNvPr>
          <p:cNvCxnSpPr>
            <a:cxnSpLocks/>
          </p:cNvCxnSpPr>
          <p:nvPr/>
        </p:nvCxnSpPr>
        <p:spPr>
          <a:xfrm>
            <a:off x="2538293" y="6015314"/>
            <a:ext cx="1610374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9C27D45-E2E3-8A47-9109-F261928BE423}"/>
              </a:ext>
            </a:extLst>
          </p:cNvPr>
          <p:cNvCxnSpPr>
            <a:cxnSpLocks/>
          </p:cNvCxnSpPr>
          <p:nvPr/>
        </p:nvCxnSpPr>
        <p:spPr>
          <a:xfrm flipH="1" flipV="1">
            <a:off x="2493814" y="3153558"/>
            <a:ext cx="0" cy="3006805"/>
          </a:xfrm>
          <a:prstGeom prst="straightConnector1">
            <a:avLst/>
          </a:prstGeom>
          <a:ln w="571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B67EFC-AD44-1744-A336-92ADFE82287D}"/>
                  </a:ext>
                </a:extLst>
              </p:cNvPr>
              <p:cNvSpPr txBox="1"/>
              <p:nvPr/>
            </p:nvSpPr>
            <p:spPr>
              <a:xfrm>
                <a:off x="4017814" y="6048696"/>
                <a:ext cx="8461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B67EFC-AD44-1744-A336-92ADFE822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814" y="6048696"/>
                <a:ext cx="846129" cy="584775"/>
              </a:xfrm>
              <a:prstGeom prst="rect">
                <a:avLst/>
              </a:prstGeom>
              <a:blipFill>
                <a:blip r:embed="rId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C02C2C0-13B3-1F47-9C7A-494366934DAC}"/>
                  </a:ext>
                </a:extLst>
              </p:cNvPr>
              <p:cNvSpPr txBox="1"/>
              <p:nvPr/>
            </p:nvSpPr>
            <p:spPr>
              <a:xfrm>
                <a:off x="1501568" y="2941639"/>
                <a:ext cx="8461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C02C2C0-13B3-1F47-9C7A-494366934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568" y="2941639"/>
                <a:ext cx="846129" cy="584775"/>
              </a:xfrm>
              <a:prstGeom prst="rect">
                <a:avLst/>
              </a:prstGeom>
              <a:blipFill>
                <a:blip r:embed="rId8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87DB6E0-46ED-1748-928D-15622DF0F6BC}"/>
              </a:ext>
            </a:extLst>
          </p:cNvPr>
          <p:cNvCxnSpPr>
            <a:cxnSpLocks/>
          </p:cNvCxnSpPr>
          <p:nvPr/>
        </p:nvCxnSpPr>
        <p:spPr>
          <a:xfrm>
            <a:off x="2538293" y="3153558"/>
            <a:ext cx="1610374" cy="0"/>
          </a:xfrm>
          <a:prstGeom prst="straightConnector1">
            <a:avLst/>
          </a:prstGeom>
          <a:ln w="57150">
            <a:solidFill>
              <a:srgbClr val="C0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377B7D6-162F-CE4B-A3CC-90F06F17E7D6}"/>
              </a:ext>
            </a:extLst>
          </p:cNvPr>
          <p:cNvCxnSpPr>
            <a:cxnSpLocks/>
          </p:cNvCxnSpPr>
          <p:nvPr/>
        </p:nvCxnSpPr>
        <p:spPr>
          <a:xfrm flipH="1" flipV="1">
            <a:off x="4122810" y="3056760"/>
            <a:ext cx="0" cy="3006805"/>
          </a:xfrm>
          <a:prstGeom prst="straightConnector1">
            <a:avLst/>
          </a:prstGeom>
          <a:ln w="57150">
            <a:solidFill>
              <a:srgbClr val="C0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768111E-9DE5-A743-9551-BA8CBDC731EF}"/>
              </a:ext>
            </a:extLst>
          </p:cNvPr>
          <p:cNvCxnSpPr>
            <a:cxnSpLocks/>
            <a:stCxn id="4" idx="7"/>
          </p:cNvCxnSpPr>
          <p:nvPr/>
        </p:nvCxnSpPr>
        <p:spPr>
          <a:xfrm flipV="1">
            <a:off x="2659153" y="3153558"/>
            <a:ext cx="1463657" cy="2732978"/>
          </a:xfrm>
          <a:prstGeom prst="straightConnector1">
            <a:avLst/>
          </a:prstGeom>
          <a:ln w="571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95FDCB4-5E70-2A4A-9CB9-79921A9C1499}"/>
                  </a:ext>
                </a:extLst>
              </p:cNvPr>
              <p:cNvSpPr txBox="1"/>
              <p:nvPr/>
            </p:nvSpPr>
            <p:spPr>
              <a:xfrm>
                <a:off x="2860039" y="3730464"/>
                <a:ext cx="9695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net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95FDCB4-5E70-2A4A-9CB9-79921A9C1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0039" y="3730464"/>
                <a:ext cx="969561" cy="584775"/>
              </a:xfrm>
              <a:prstGeom prst="rect">
                <a:avLst/>
              </a:prstGeom>
              <a:blipFill>
                <a:blip r:embed="rId9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6F5141-85C2-6F41-A728-60012FAEDEFA}"/>
                  </a:ext>
                </a:extLst>
              </p:cNvPr>
              <p:cNvSpPr txBox="1"/>
              <p:nvPr/>
            </p:nvSpPr>
            <p:spPr>
              <a:xfrm>
                <a:off x="3060469" y="5301761"/>
                <a:ext cx="5168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6F5141-85C2-6F41-A728-60012FAED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469" y="5301761"/>
                <a:ext cx="51687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8738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9FE8B436-7272-9C42-AA98-A98ECC1B9B95}"/>
              </a:ext>
            </a:extLst>
          </p:cNvPr>
          <p:cNvSpPr/>
          <p:nvPr/>
        </p:nvSpPr>
        <p:spPr>
          <a:xfrm>
            <a:off x="2519671" y="1443314"/>
            <a:ext cx="7315200" cy="4572000"/>
          </a:xfrm>
          <a:prstGeom prst="rtTriangl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AF0D714-56F9-B049-953F-ADAEC9B54ABD}"/>
              </a:ext>
            </a:extLst>
          </p:cNvPr>
          <p:cNvSpPr/>
          <p:nvPr/>
        </p:nvSpPr>
        <p:spPr>
          <a:xfrm>
            <a:off x="2355413" y="1247481"/>
            <a:ext cx="365760" cy="3657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9F0789D-E3ED-CF42-9191-BF042738FF7C}"/>
              </a:ext>
            </a:extLst>
          </p:cNvPr>
          <p:cNvSpPr/>
          <p:nvPr/>
        </p:nvSpPr>
        <p:spPr>
          <a:xfrm>
            <a:off x="2346957" y="5832972"/>
            <a:ext cx="365760" cy="3657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C39AF4-D4F5-244C-B4C9-60F61C9BC0B7}"/>
              </a:ext>
            </a:extLst>
          </p:cNvPr>
          <p:cNvSpPr/>
          <p:nvPr/>
        </p:nvSpPr>
        <p:spPr>
          <a:xfrm>
            <a:off x="9662157" y="5832973"/>
            <a:ext cx="365760" cy="3657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A97935-9D03-644B-AD54-DEDA903AD4B4}"/>
              </a:ext>
            </a:extLst>
          </p:cNvPr>
          <p:cNvSpPr/>
          <p:nvPr/>
        </p:nvSpPr>
        <p:spPr>
          <a:xfrm>
            <a:off x="2519671" y="5559219"/>
            <a:ext cx="457200" cy="457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99C852-B97F-DB43-98C1-5EED29B9AF20}"/>
                  </a:ext>
                </a:extLst>
              </p:cNvPr>
              <p:cNvSpPr txBox="1"/>
              <p:nvPr/>
            </p:nvSpPr>
            <p:spPr>
              <a:xfrm>
                <a:off x="1828632" y="5495431"/>
                <a:ext cx="5168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99C852-B97F-DB43-98C1-5EED29B9A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632" y="5495431"/>
                <a:ext cx="51687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618CCF-DC80-D741-840F-077FB6DCC422}"/>
                  </a:ext>
                </a:extLst>
              </p:cNvPr>
              <p:cNvSpPr txBox="1"/>
              <p:nvPr/>
            </p:nvSpPr>
            <p:spPr>
              <a:xfrm>
                <a:off x="9945589" y="5495430"/>
                <a:ext cx="5168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618CCF-DC80-D741-840F-077FB6DCC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5589" y="5495430"/>
                <a:ext cx="51687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17BC9C2-AE36-E54D-A1D8-FFFA23EEC534}"/>
                  </a:ext>
                </a:extLst>
              </p:cNvPr>
              <p:cNvSpPr txBox="1"/>
              <p:nvPr/>
            </p:nvSpPr>
            <p:spPr>
              <a:xfrm>
                <a:off x="1836826" y="1028466"/>
                <a:ext cx="5168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17BC9C2-AE36-E54D-A1D8-FFFA23EEC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826" y="1028466"/>
                <a:ext cx="51687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c 9">
            <a:extLst>
              <a:ext uri="{FF2B5EF4-FFF2-40B4-BE49-F238E27FC236}">
                <a16:creationId xmlns:a16="http://schemas.microsoft.com/office/drawing/2014/main" id="{09372B47-0DD6-0241-9FE9-2EEAFFEF9F38}"/>
              </a:ext>
            </a:extLst>
          </p:cNvPr>
          <p:cNvSpPr/>
          <p:nvPr/>
        </p:nvSpPr>
        <p:spPr>
          <a:xfrm>
            <a:off x="8921470" y="5208695"/>
            <a:ext cx="1524000" cy="1318559"/>
          </a:xfrm>
          <a:prstGeom prst="arc">
            <a:avLst>
              <a:gd name="adj1" fmla="val 10120280"/>
              <a:gd name="adj2" fmla="val 1154080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09D21DD-E469-B54F-9822-EF4A83983D36}"/>
              </a:ext>
            </a:extLst>
          </p:cNvPr>
          <p:cNvCxnSpPr/>
          <p:nvPr/>
        </p:nvCxnSpPr>
        <p:spPr>
          <a:xfrm>
            <a:off x="2519671" y="6015314"/>
            <a:ext cx="8686800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624771-5248-9D4C-94E1-8BE7F72290FF}"/>
                  </a:ext>
                </a:extLst>
              </p:cNvPr>
              <p:cNvSpPr txBox="1"/>
              <p:nvPr/>
            </p:nvSpPr>
            <p:spPr>
              <a:xfrm>
                <a:off x="11120748" y="5867975"/>
                <a:ext cx="5168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624771-5248-9D4C-94E1-8BE7F7229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0748" y="5867975"/>
                <a:ext cx="51687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68BD4C0-5E27-5A48-B865-749553B3846E}"/>
              </a:ext>
            </a:extLst>
          </p:cNvPr>
          <p:cNvCxnSpPr>
            <a:cxnSpLocks/>
          </p:cNvCxnSpPr>
          <p:nvPr/>
        </p:nvCxnSpPr>
        <p:spPr>
          <a:xfrm rot="16200000">
            <a:off x="-261291" y="3153559"/>
            <a:ext cx="5577840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64CF83-1723-2E47-A9CC-501A4134C32A}"/>
                  </a:ext>
                </a:extLst>
              </p:cNvPr>
              <p:cNvSpPr txBox="1"/>
              <p:nvPr/>
            </p:nvSpPr>
            <p:spPr>
              <a:xfrm>
                <a:off x="1976941" y="86423"/>
                <a:ext cx="5168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64CF83-1723-2E47-A9CC-501A4134C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941" y="86423"/>
                <a:ext cx="516873" cy="584775"/>
              </a:xfrm>
              <a:prstGeom prst="rect">
                <a:avLst/>
              </a:prstGeom>
              <a:blipFill>
                <a:blip r:embed="rId6"/>
                <a:stretch>
                  <a:fillRect l="-2500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25F14BE-AF74-F047-80B5-D704B4C41A1F}"/>
              </a:ext>
            </a:extLst>
          </p:cNvPr>
          <p:cNvCxnSpPr>
            <a:cxnSpLocks/>
          </p:cNvCxnSpPr>
          <p:nvPr/>
        </p:nvCxnSpPr>
        <p:spPr>
          <a:xfrm flipH="1">
            <a:off x="8051783" y="6015314"/>
            <a:ext cx="1610374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A04C6FF-CD53-F24A-A838-83651EE4FA94}"/>
              </a:ext>
            </a:extLst>
          </p:cNvPr>
          <p:cNvCxnSpPr>
            <a:cxnSpLocks/>
          </p:cNvCxnSpPr>
          <p:nvPr/>
        </p:nvCxnSpPr>
        <p:spPr>
          <a:xfrm flipH="1" flipV="1">
            <a:off x="7213601" y="4315240"/>
            <a:ext cx="2655084" cy="1698970"/>
          </a:xfrm>
          <a:prstGeom prst="straightConnector1">
            <a:avLst/>
          </a:prstGeom>
          <a:ln w="571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B9BDA55-4785-4640-9DB0-6ED8D06849C1}"/>
                  </a:ext>
                </a:extLst>
              </p:cNvPr>
              <p:cNvSpPr txBox="1"/>
              <p:nvPr/>
            </p:nvSpPr>
            <p:spPr>
              <a:xfrm>
                <a:off x="8084831" y="6098582"/>
                <a:ext cx="83663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B9BDA55-4785-4640-9DB0-6ED8D0684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831" y="6098582"/>
                <a:ext cx="836639" cy="584775"/>
              </a:xfrm>
              <a:prstGeom prst="rect">
                <a:avLst/>
              </a:prstGeom>
              <a:blipFill>
                <a:blip r:embed="rId7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3470CFE-CEC3-0F4D-87AA-ED505D0E175F}"/>
                  </a:ext>
                </a:extLst>
              </p:cNvPr>
              <p:cNvSpPr txBox="1"/>
              <p:nvPr/>
            </p:nvSpPr>
            <p:spPr>
              <a:xfrm>
                <a:off x="7628718" y="3877805"/>
                <a:ext cx="8461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3470CFE-CEC3-0F4D-87AA-ED505D0E1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718" y="3877805"/>
                <a:ext cx="846129" cy="584775"/>
              </a:xfrm>
              <a:prstGeom prst="rect">
                <a:avLst/>
              </a:prstGeom>
              <a:blipFill>
                <a:blip r:embed="rId8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10731C-4195-7E49-A04E-740788CB3A2A}"/>
              </a:ext>
            </a:extLst>
          </p:cNvPr>
          <p:cNvCxnSpPr>
            <a:cxnSpLocks/>
          </p:cNvCxnSpPr>
          <p:nvPr/>
        </p:nvCxnSpPr>
        <p:spPr>
          <a:xfrm>
            <a:off x="5603227" y="4336130"/>
            <a:ext cx="1610374" cy="0"/>
          </a:xfrm>
          <a:prstGeom prst="straightConnector1">
            <a:avLst/>
          </a:prstGeom>
          <a:ln w="57150">
            <a:solidFill>
              <a:srgbClr val="C0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38B2851-6931-AD43-AFCC-1C7AE1CA4A86}"/>
              </a:ext>
            </a:extLst>
          </p:cNvPr>
          <p:cNvCxnSpPr>
            <a:cxnSpLocks/>
          </p:cNvCxnSpPr>
          <p:nvPr/>
        </p:nvCxnSpPr>
        <p:spPr>
          <a:xfrm flipH="1" flipV="1">
            <a:off x="5603227" y="4336130"/>
            <a:ext cx="2507365" cy="1678081"/>
          </a:xfrm>
          <a:prstGeom prst="straightConnector1">
            <a:avLst/>
          </a:prstGeom>
          <a:ln w="57150">
            <a:solidFill>
              <a:srgbClr val="C0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440A01C-36A0-F941-B20B-7150F1975660}"/>
              </a:ext>
            </a:extLst>
          </p:cNvPr>
          <p:cNvCxnSpPr>
            <a:cxnSpLocks/>
          </p:cNvCxnSpPr>
          <p:nvPr/>
        </p:nvCxnSpPr>
        <p:spPr>
          <a:xfrm flipH="1" flipV="1">
            <a:off x="5634509" y="4336130"/>
            <a:ext cx="4245943" cy="1719861"/>
          </a:xfrm>
          <a:prstGeom prst="straightConnector1">
            <a:avLst/>
          </a:prstGeom>
          <a:ln w="571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F7356A2-8F48-8446-AA7D-F04752346926}"/>
                  </a:ext>
                </a:extLst>
              </p:cNvPr>
              <p:cNvSpPr txBox="1"/>
              <p:nvPr/>
            </p:nvSpPr>
            <p:spPr>
              <a:xfrm>
                <a:off x="4718831" y="3730465"/>
                <a:ext cx="9695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net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F7356A2-8F48-8446-AA7D-F04752346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831" y="3730465"/>
                <a:ext cx="969561" cy="584775"/>
              </a:xfrm>
              <a:prstGeom prst="rect">
                <a:avLst/>
              </a:prstGeom>
              <a:blipFill>
                <a:blip r:embed="rId9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037835-440F-DE4C-8417-709757DD13CA}"/>
                  </a:ext>
                </a:extLst>
              </p:cNvPr>
              <p:cNvSpPr txBox="1"/>
              <p:nvPr/>
            </p:nvSpPr>
            <p:spPr>
              <a:xfrm>
                <a:off x="8490954" y="5513807"/>
                <a:ext cx="5168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037835-440F-DE4C-8417-709757DD1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954" y="5513807"/>
                <a:ext cx="51687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15467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1C144D19-6A90-C04F-83FF-746BB45D155D}"/>
              </a:ext>
            </a:extLst>
          </p:cNvPr>
          <p:cNvSpPr/>
          <p:nvPr/>
        </p:nvSpPr>
        <p:spPr>
          <a:xfrm>
            <a:off x="2519671" y="1443314"/>
            <a:ext cx="7315200" cy="4572000"/>
          </a:xfrm>
          <a:prstGeom prst="rtTriangl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4ED92FA-3E5A-FE40-A70E-1EE1EA234E26}"/>
              </a:ext>
            </a:extLst>
          </p:cNvPr>
          <p:cNvSpPr/>
          <p:nvPr/>
        </p:nvSpPr>
        <p:spPr>
          <a:xfrm>
            <a:off x="2355413" y="1247481"/>
            <a:ext cx="365760" cy="3657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06E6752-30DB-3349-8D9F-C27D92C4FCDC}"/>
              </a:ext>
            </a:extLst>
          </p:cNvPr>
          <p:cNvSpPr/>
          <p:nvPr/>
        </p:nvSpPr>
        <p:spPr>
          <a:xfrm>
            <a:off x="2346957" y="5832972"/>
            <a:ext cx="365760" cy="3657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B213A3F-F4DD-F04A-ADA2-B7E37069092A}"/>
              </a:ext>
            </a:extLst>
          </p:cNvPr>
          <p:cNvSpPr/>
          <p:nvPr/>
        </p:nvSpPr>
        <p:spPr>
          <a:xfrm>
            <a:off x="9662157" y="5832973"/>
            <a:ext cx="365760" cy="3657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221C77-3B41-974C-BB39-74C2F0F8D5A6}"/>
              </a:ext>
            </a:extLst>
          </p:cNvPr>
          <p:cNvSpPr/>
          <p:nvPr/>
        </p:nvSpPr>
        <p:spPr>
          <a:xfrm>
            <a:off x="2519671" y="5559219"/>
            <a:ext cx="457200" cy="457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1DBC42D-90A8-DF4B-8A57-DECB70B9F73E}"/>
                  </a:ext>
                </a:extLst>
              </p:cNvPr>
              <p:cNvSpPr txBox="1"/>
              <p:nvPr/>
            </p:nvSpPr>
            <p:spPr>
              <a:xfrm>
                <a:off x="1828632" y="5495431"/>
                <a:ext cx="5168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1DBC42D-90A8-DF4B-8A57-DECB70B9F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632" y="5495431"/>
                <a:ext cx="51687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2B3E73-8EF7-2347-AE22-6930984E80FB}"/>
                  </a:ext>
                </a:extLst>
              </p:cNvPr>
              <p:cNvSpPr txBox="1"/>
              <p:nvPr/>
            </p:nvSpPr>
            <p:spPr>
              <a:xfrm>
                <a:off x="9945589" y="5495430"/>
                <a:ext cx="5168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2B3E73-8EF7-2347-AE22-6930984E8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5589" y="5495430"/>
                <a:ext cx="51687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8B3337C-D989-D047-8F03-CBED3EC51563}"/>
                  </a:ext>
                </a:extLst>
              </p:cNvPr>
              <p:cNvSpPr txBox="1"/>
              <p:nvPr/>
            </p:nvSpPr>
            <p:spPr>
              <a:xfrm>
                <a:off x="1836826" y="1028466"/>
                <a:ext cx="5168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8B3337C-D989-D047-8F03-CBED3EC51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826" y="1028466"/>
                <a:ext cx="51687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c 9">
            <a:extLst>
              <a:ext uri="{FF2B5EF4-FFF2-40B4-BE49-F238E27FC236}">
                <a16:creationId xmlns:a16="http://schemas.microsoft.com/office/drawing/2014/main" id="{C335FE83-18D8-EA49-9AEC-288E98C78C48}"/>
              </a:ext>
            </a:extLst>
          </p:cNvPr>
          <p:cNvSpPr/>
          <p:nvPr/>
        </p:nvSpPr>
        <p:spPr>
          <a:xfrm>
            <a:off x="1943127" y="975334"/>
            <a:ext cx="1524000" cy="1318559"/>
          </a:xfrm>
          <a:prstGeom prst="arc">
            <a:avLst>
              <a:gd name="adj1" fmla="val 20566445"/>
              <a:gd name="adj2" fmla="val 3535683"/>
            </a:avLst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F9E7D38-F474-834F-84D0-950391A95839}"/>
              </a:ext>
            </a:extLst>
          </p:cNvPr>
          <p:cNvCxnSpPr/>
          <p:nvPr/>
        </p:nvCxnSpPr>
        <p:spPr>
          <a:xfrm>
            <a:off x="2519671" y="6015314"/>
            <a:ext cx="8686800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63AC23-D0F0-E246-9D8A-A0F854BA18D4}"/>
                  </a:ext>
                </a:extLst>
              </p:cNvPr>
              <p:cNvSpPr txBox="1"/>
              <p:nvPr/>
            </p:nvSpPr>
            <p:spPr>
              <a:xfrm>
                <a:off x="11120748" y="5867975"/>
                <a:ext cx="5168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63AC23-D0F0-E246-9D8A-A0F854BA1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0748" y="5867975"/>
                <a:ext cx="51687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3A7FA0-0F06-E944-BDB9-CC3A0644E77E}"/>
              </a:ext>
            </a:extLst>
          </p:cNvPr>
          <p:cNvCxnSpPr>
            <a:cxnSpLocks/>
          </p:cNvCxnSpPr>
          <p:nvPr/>
        </p:nvCxnSpPr>
        <p:spPr>
          <a:xfrm rot="16200000">
            <a:off x="-261291" y="3153559"/>
            <a:ext cx="5577840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1BF983-1670-8346-BB0B-3FE5DE791971}"/>
                  </a:ext>
                </a:extLst>
              </p:cNvPr>
              <p:cNvSpPr txBox="1"/>
              <p:nvPr/>
            </p:nvSpPr>
            <p:spPr>
              <a:xfrm>
                <a:off x="1976941" y="86423"/>
                <a:ext cx="5168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1BF983-1670-8346-BB0B-3FE5DE791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941" y="86423"/>
                <a:ext cx="516873" cy="584775"/>
              </a:xfrm>
              <a:prstGeom prst="rect">
                <a:avLst/>
              </a:prstGeom>
              <a:blipFill>
                <a:blip r:embed="rId6"/>
                <a:stretch>
                  <a:fillRect l="-2500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B2C64CB-A0BC-0341-83CB-2EE1E3BDD43D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2493814" y="1390885"/>
            <a:ext cx="2655084" cy="1698970"/>
          </a:xfrm>
          <a:prstGeom prst="straightConnector1">
            <a:avLst/>
          </a:prstGeom>
          <a:ln w="571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6FD4CF2-20E1-F34A-9828-09E04A45A21C}"/>
                  </a:ext>
                </a:extLst>
              </p:cNvPr>
              <p:cNvSpPr txBox="1"/>
              <p:nvPr/>
            </p:nvSpPr>
            <p:spPr>
              <a:xfrm>
                <a:off x="1733124" y="2829914"/>
                <a:ext cx="8461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6FD4CF2-20E1-F34A-9828-09E04A45A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124" y="2829914"/>
                <a:ext cx="846129" cy="584775"/>
              </a:xfrm>
              <a:prstGeom prst="rect">
                <a:avLst/>
              </a:prstGeom>
              <a:blipFill>
                <a:blip r:embed="rId7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8EB3F7-2707-3A4A-BBF6-CC8833864E5A}"/>
                  </a:ext>
                </a:extLst>
              </p:cNvPr>
              <p:cNvSpPr txBox="1"/>
              <p:nvPr/>
            </p:nvSpPr>
            <p:spPr>
              <a:xfrm>
                <a:off x="4375199" y="2112521"/>
                <a:ext cx="8461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8EB3F7-2707-3A4A-BBF6-CC8833864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199" y="2112521"/>
                <a:ext cx="846129" cy="584775"/>
              </a:xfrm>
              <a:prstGeom prst="rect">
                <a:avLst/>
              </a:prstGeom>
              <a:blipFill>
                <a:blip r:embed="rId8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0AFA840-D3E7-864E-8FB9-02CEA07CDA31}"/>
              </a:ext>
            </a:extLst>
          </p:cNvPr>
          <p:cNvCxnSpPr>
            <a:cxnSpLocks/>
          </p:cNvCxnSpPr>
          <p:nvPr/>
        </p:nvCxnSpPr>
        <p:spPr>
          <a:xfrm>
            <a:off x="2464277" y="1366861"/>
            <a:ext cx="2582219" cy="3458931"/>
          </a:xfrm>
          <a:prstGeom prst="straightConnector1">
            <a:avLst/>
          </a:prstGeom>
          <a:ln w="571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CEA45E4-75D0-2E45-8729-C64954AD61A3}"/>
                  </a:ext>
                </a:extLst>
              </p:cNvPr>
              <p:cNvSpPr txBox="1"/>
              <p:nvPr/>
            </p:nvSpPr>
            <p:spPr>
              <a:xfrm>
                <a:off x="3781201" y="2916848"/>
                <a:ext cx="9695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net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CEA45E4-75D0-2E45-8729-C64954AD6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1201" y="2916848"/>
                <a:ext cx="969561" cy="584775"/>
              </a:xfrm>
              <a:prstGeom prst="rect">
                <a:avLst/>
              </a:prstGeom>
              <a:blipFill>
                <a:blip r:embed="rId9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715C4B-5530-1D43-9107-5529236CA96C}"/>
                  </a:ext>
                </a:extLst>
              </p:cNvPr>
              <p:cNvSpPr txBox="1"/>
              <p:nvPr/>
            </p:nvSpPr>
            <p:spPr>
              <a:xfrm>
                <a:off x="3374624" y="1410695"/>
                <a:ext cx="5168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715C4B-5530-1D43-9107-5529236CA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624" y="1410695"/>
                <a:ext cx="51687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DEBD839-2E85-4D40-A4C8-16921979E148}"/>
              </a:ext>
            </a:extLst>
          </p:cNvPr>
          <p:cNvCxnSpPr>
            <a:cxnSpLocks/>
          </p:cNvCxnSpPr>
          <p:nvPr/>
        </p:nvCxnSpPr>
        <p:spPr>
          <a:xfrm>
            <a:off x="2519671" y="1455775"/>
            <a:ext cx="0" cy="1728036"/>
          </a:xfrm>
          <a:prstGeom prst="straightConnector1">
            <a:avLst/>
          </a:prstGeom>
          <a:ln w="571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010DCDC-74EB-CC46-97A5-FEE71F0F111F}"/>
              </a:ext>
            </a:extLst>
          </p:cNvPr>
          <p:cNvCxnSpPr>
            <a:cxnSpLocks/>
          </p:cNvCxnSpPr>
          <p:nvPr/>
        </p:nvCxnSpPr>
        <p:spPr>
          <a:xfrm flipH="1" flipV="1">
            <a:off x="2539132" y="3183811"/>
            <a:ext cx="2507365" cy="1678081"/>
          </a:xfrm>
          <a:prstGeom prst="straightConnector1">
            <a:avLst/>
          </a:prstGeom>
          <a:ln w="57150">
            <a:solidFill>
              <a:srgbClr val="C0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DE1FB93-4388-3E47-A51E-E8D4396383B8}"/>
              </a:ext>
            </a:extLst>
          </p:cNvPr>
          <p:cNvCxnSpPr>
            <a:cxnSpLocks/>
          </p:cNvCxnSpPr>
          <p:nvPr/>
        </p:nvCxnSpPr>
        <p:spPr>
          <a:xfrm>
            <a:off x="5046497" y="3183811"/>
            <a:ext cx="0" cy="1728036"/>
          </a:xfrm>
          <a:prstGeom prst="straightConnector1">
            <a:avLst/>
          </a:prstGeom>
          <a:ln w="57150">
            <a:solidFill>
              <a:srgbClr val="C0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8268013-4EA2-3D4B-9F7C-68B556909402}"/>
              </a:ext>
            </a:extLst>
          </p:cNvPr>
          <p:cNvCxnSpPr/>
          <p:nvPr/>
        </p:nvCxnSpPr>
        <p:spPr>
          <a:xfrm>
            <a:off x="2493814" y="1411799"/>
            <a:ext cx="5303520" cy="0"/>
          </a:xfrm>
          <a:prstGeom prst="straightConnector1">
            <a:avLst/>
          </a:prstGeom>
          <a:ln w="38100"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EF10377-E7BE-5745-AC65-02F9037BDFF3}"/>
                  </a:ext>
                </a:extLst>
              </p:cNvPr>
              <p:cNvSpPr txBox="1"/>
              <p:nvPr/>
            </p:nvSpPr>
            <p:spPr>
              <a:xfrm>
                <a:off x="7711112" y="1074473"/>
                <a:ext cx="5168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EF10377-E7BE-5745-AC65-02F9037BD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112" y="1074473"/>
                <a:ext cx="516873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7437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22CD815-A6A9-BE42-AA2D-11CB412D6DA7}"/>
              </a:ext>
            </a:extLst>
          </p:cNvPr>
          <p:cNvSpPr>
            <a:spLocks noChangeAspect="1"/>
          </p:cNvSpPr>
          <p:nvPr/>
        </p:nvSpPr>
        <p:spPr>
          <a:xfrm>
            <a:off x="3014133" y="558798"/>
            <a:ext cx="5486400" cy="54864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6BBEBCD-251C-BC4D-8EF7-FBBED08B465D}"/>
              </a:ext>
            </a:extLst>
          </p:cNvPr>
          <p:cNvCxnSpPr>
            <a:cxnSpLocks/>
          </p:cNvCxnSpPr>
          <p:nvPr/>
        </p:nvCxnSpPr>
        <p:spPr>
          <a:xfrm flipH="1">
            <a:off x="5735003" y="1243728"/>
            <a:ext cx="22330" cy="210906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9646B7-7D05-9345-AB01-7A9FF06156BC}"/>
              </a:ext>
            </a:extLst>
          </p:cNvPr>
          <p:cNvCxnSpPr>
            <a:stCxn id="2" idx="1"/>
            <a:endCxn id="2" idx="7"/>
          </p:cNvCxnSpPr>
          <p:nvPr/>
        </p:nvCxnSpPr>
        <p:spPr>
          <a:xfrm>
            <a:off x="3817598" y="1362263"/>
            <a:ext cx="387947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DEC729-B71A-E74F-97D1-C4BB26929849}"/>
                  </a:ext>
                </a:extLst>
              </p:cNvPr>
              <p:cNvSpPr txBox="1"/>
              <p:nvPr/>
            </p:nvSpPr>
            <p:spPr>
              <a:xfrm>
                <a:off x="5350934" y="2039743"/>
                <a:ext cx="5734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DEC729-B71A-E74F-97D1-C4BB26929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934" y="2039743"/>
                <a:ext cx="57342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55E5C6-2D17-E943-B100-1FE7395AEF12}"/>
                  </a:ext>
                </a:extLst>
              </p:cNvPr>
              <p:cNvSpPr txBox="1"/>
              <p:nvPr/>
            </p:nvSpPr>
            <p:spPr>
              <a:xfrm>
                <a:off x="5350933" y="1260957"/>
                <a:ext cx="5734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55E5C6-2D17-E943-B100-1FE7395AE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933" y="1260957"/>
                <a:ext cx="57342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BA2D381-DDFB-EF4C-8C9A-A3C6B17247B3}"/>
                  </a:ext>
                </a:extLst>
              </p:cNvPr>
              <p:cNvSpPr txBox="1"/>
              <p:nvPr/>
            </p:nvSpPr>
            <p:spPr>
              <a:xfrm>
                <a:off x="8442704" y="951344"/>
                <a:ext cx="50808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BA2D381-DDFB-EF4C-8C9A-A3C6B1724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704" y="951344"/>
                <a:ext cx="50808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FB5E50-2A89-784A-87A6-46F09645E3EE}"/>
                  </a:ext>
                </a:extLst>
              </p:cNvPr>
              <p:cNvSpPr txBox="1"/>
              <p:nvPr/>
            </p:nvSpPr>
            <p:spPr>
              <a:xfrm>
                <a:off x="6631397" y="2056676"/>
                <a:ext cx="55098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FB5E50-2A89-784A-87A6-46F09645E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397" y="2056676"/>
                <a:ext cx="55098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34A6608-A09D-1A43-8964-6EECAC7D9F0C}"/>
              </a:ext>
            </a:extLst>
          </p:cNvPr>
          <p:cNvCxnSpPr>
            <a:cxnSpLocks/>
          </p:cNvCxnSpPr>
          <p:nvPr/>
        </p:nvCxnSpPr>
        <p:spPr>
          <a:xfrm flipV="1">
            <a:off x="5757333" y="1267436"/>
            <a:ext cx="1789547" cy="203456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0032116-422E-504E-917B-25B57AF254B7}"/>
              </a:ext>
            </a:extLst>
          </p:cNvPr>
          <p:cNvCxnSpPr/>
          <p:nvPr/>
        </p:nvCxnSpPr>
        <p:spPr>
          <a:xfrm>
            <a:off x="3997643" y="1179368"/>
            <a:ext cx="347472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C829FD7-B238-0546-B9CE-172806DBAF60}"/>
                  </a:ext>
                </a:extLst>
              </p:cNvPr>
              <p:cNvSpPr txBox="1"/>
              <p:nvPr/>
            </p:nvSpPr>
            <p:spPr>
              <a:xfrm>
                <a:off x="6370578" y="645407"/>
                <a:ext cx="50808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C829FD7-B238-0546-B9CE-172806DBA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578" y="645407"/>
                <a:ext cx="50808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B3FE8A06-5F88-F746-B679-13F41CFC3EF8}"/>
              </a:ext>
            </a:extLst>
          </p:cNvPr>
          <p:cNvSpPr/>
          <p:nvPr/>
        </p:nvSpPr>
        <p:spPr>
          <a:xfrm>
            <a:off x="3971645" y="1154782"/>
            <a:ext cx="3474720" cy="196441"/>
          </a:xfrm>
          <a:prstGeom prst="rect">
            <a:avLst/>
          </a:prstGeom>
          <a:gradFill>
            <a:gsLst>
              <a:gs pos="0">
                <a:schemeClr val="accent1">
                  <a:lumMod val="25000"/>
                  <a:lumOff val="75000"/>
                  <a:alpha val="24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139FEB-5652-0D4E-8A5A-2E41E838F053}"/>
              </a:ext>
            </a:extLst>
          </p:cNvPr>
          <p:cNvCxnSpPr/>
          <p:nvPr/>
        </p:nvCxnSpPr>
        <p:spPr>
          <a:xfrm>
            <a:off x="3334428" y="1267436"/>
            <a:ext cx="5198533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F48A539-D020-304B-A952-72DE8C03143E}"/>
              </a:ext>
            </a:extLst>
          </p:cNvPr>
          <p:cNvSpPr>
            <a:spLocks noChangeAspect="1"/>
          </p:cNvSpPr>
          <p:nvPr/>
        </p:nvSpPr>
        <p:spPr>
          <a:xfrm>
            <a:off x="6533182" y="1192929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16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80124603-5396-5345-8C97-ED233DD696F0}"/>
              </a:ext>
            </a:extLst>
          </p:cNvPr>
          <p:cNvSpPr>
            <a:spLocks noChangeAspect="1"/>
          </p:cNvSpPr>
          <p:nvPr/>
        </p:nvSpPr>
        <p:spPr>
          <a:xfrm>
            <a:off x="3665754" y="1185421"/>
            <a:ext cx="4206240" cy="4206240"/>
          </a:xfrm>
          <a:prstGeom prst="ellipse">
            <a:avLst/>
          </a:prstGeom>
          <a:pattFill prst="diagBrick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9A24720-BED8-164A-9ADD-0611578E520C}"/>
              </a:ext>
            </a:extLst>
          </p:cNvPr>
          <p:cNvSpPr>
            <a:spLocks noChangeAspect="1"/>
          </p:cNvSpPr>
          <p:nvPr/>
        </p:nvSpPr>
        <p:spPr>
          <a:xfrm>
            <a:off x="3014133" y="558798"/>
            <a:ext cx="5486400" cy="5486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92CFCC9-A28C-6D46-ACD0-ACDEF9E4379E}"/>
              </a:ext>
            </a:extLst>
          </p:cNvPr>
          <p:cNvCxnSpPr>
            <a:cxnSpLocks/>
          </p:cNvCxnSpPr>
          <p:nvPr/>
        </p:nvCxnSpPr>
        <p:spPr>
          <a:xfrm flipH="1">
            <a:off x="5735003" y="1243728"/>
            <a:ext cx="22330" cy="210906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AC2EACA-1ED5-0F4B-998E-B11E6620F350}"/>
              </a:ext>
            </a:extLst>
          </p:cNvPr>
          <p:cNvCxnSpPr>
            <a:stCxn id="2" idx="1"/>
            <a:endCxn id="2" idx="7"/>
          </p:cNvCxnSpPr>
          <p:nvPr/>
        </p:nvCxnSpPr>
        <p:spPr>
          <a:xfrm>
            <a:off x="3817598" y="1362263"/>
            <a:ext cx="387947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0CC068-F287-D84D-8356-BDAF0A523359}"/>
                  </a:ext>
                </a:extLst>
              </p:cNvPr>
              <p:cNvSpPr txBox="1"/>
              <p:nvPr/>
            </p:nvSpPr>
            <p:spPr>
              <a:xfrm>
                <a:off x="5350934" y="2039743"/>
                <a:ext cx="5734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0CC068-F287-D84D-8356-BDAF0A523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934" y="2039743"/>
                <a:ext cx="57342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15EC26-876D-1940-84B3-4A3428ADB823}"/>
                  </a:ext>
                </a:extLst>
              </p:cNvPr>
              <p:cNvSpPr txBox="1"/>
              <p:nvPr/>
            </p:nvSpPr>
            <p:spPr>
              <a:xfrm>
                <a:off x="5350933" y="1260957"/>
                <a:ext cx="5734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15EC26-876D-1940-84B3-4A3428ADB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933" y="1260957"/>
                <a:ext cx="57342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519BE5-2095-9F44-8F0A-1BE6AF97F0B3}"/>
              </a:ext>
            </a:extLst>
          </p:cNvPr>
          <p:cNvCxnSpPr/>
          <p:nvPr/>
        </p:nvCxnSpPr>
        <p:spPr>
          <a:xfrm>
            <a:off x="3334428" y="1267436"/>
            <a:ext cx="5198533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1B0F0D-4771-9147-AA08-562140B15A60}"/>
                  </a:ext>
                </a:extLst>
              </p:cNvPr>
              <p:cNvSpPr txBox="1"/>
              <p:nvPr/>
            </p:nvSpPr>
            <p:spPr>
              <a:xfrm>
                <a:off x="8442704" y="951344"/>
                <a:ext cx="50808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1B0F0D-4771-9147-AA08-562140B15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704" y="951344"/>
                <a:ext cx="50808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5AAD50-6D03-AF4A-A305-8C9619FD777B}"/>
                  </a:ext>
                </a:extLst>
              </p:cNvPr>
              <p:cNvSpPr txBox="1"/>
              <p:nvPr/>
            </p:nvSpPr>
            <p:spPr>
              <a:xfrm rot="17681315">
                <a:off x="5651144" y="2043345"/>
                <a:ext cx="1764073" cy="6260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5AAD50-6D03-AF4A-A305-8C9619FD7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681315">
                <a:off x="5651144" y="2043345"/>
                <a:ext cx="1764073" cy="6260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84CF235-FB00-9D4F-8FDD-5421C28C35C9}"/>
              </a:ext>
            </a:extLst>
          </p:cNvPr>
          <p:cNvCxnSpPr>
            <a:cxnSpLocks/>
          </p:cNvCxnSpPr>
          <p:nvPr/>
        </p:nvCxnSpPr>
        <p:spPr>
          <a:xfrm flipV="1">
            <a:off x="5757333" y="1341944"/>
            <a:ext cx="874064" cy="196005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F0FC16C-1442-A64E-842F-D856FBE3C6AA}"/>
              </a:ext>
            </a:extLst>
          </p:cNvPr>
          <p:cNvCxnSpPr/>
          <p:nvPr/>
        </p:nvCxnSpPr>
        <p:spPr>
          <a:xfrm>
            <a:off x="3997643" y="1179368"/>
            <a:ext cx="347472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7FE2F1-A0E3-CF4C-9D42-DA64B5929F33}"/>
                  </a:ext>
                </a:extLst>
              </p:cNvPr>
              <p:cNvSpPr txBox="1"/>
              <p:nvPr/>
            </p:nvSpPr>
            <p:spPr>
              <a:xfrm>
                <a:off x="6370578" y="645407"/>
                <a:ext cx="50808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7FE2F1-A0E3-CF4C-9D42-DA64B5929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578" y="645407"/>
                <a:ext cx="50808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609AD545-FCC6-684B-8147-9098C11C987B}"/>
              </a:ext>
            </a:extLst>
          </p:cNvPr>
          <p:cNvSpPr/>
          <p:nvPr/>
        </p:nvSpPr>
        <p:spPr>
          <a:xfrm>
            <a:off x="4019973" y="1165827"/>
            <a:ext cx="3474720" cy="196441"/>
          </a:xfrm>
          <a:prstGeom prst="rect">
            <a:avLst/>
          </a:prstGeom>
          <a:gradFill>
            <a:gsLst>
              <a:gs pos="0">
                <a:schemeClr val="accent1">
                  <a:lumMod val="25000"/>
                  <a:lumOff val="75000"/>
                  <a:alpha val="24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30EA83D-A5AA-714B-8A46-69124C5001E5}"/>
              </a:ext>
            </a:extLst>
          </p:cNvPr>
          <p:cNvSpPr>
            <a:spLocks noChangeAspect="1"/>
          </p:cNvSpPr>
          <p:nvPr/>
        </p:nvSpPr>
        <p:spPr>
          <a:xfrm>
            <a:off x="6533182" y="1192929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D97A3B9-F7DE-AC41-B389-3B6C819D0871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244879" y="1253876"/>
            <a:ext cx="407765" cy="914400"/>
          </a:xfrm>
          <a:prstGeom prst="line">
            <a:avLst/>
          </a:prstGeom>
          <a:ln w="38100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82A6F8F-8B81-8441-BC58-5CE47152DFB2}"/>
                  </a:ext>
                </a:extLst>
              </p:cNvPr>
              <p:cNvSpPr txBox="1"/>
              <p:nvPr/>
            </p:nvSpPr>
            <p:spPr>
              <a:xfrm>
                <a:off x="6025425" y="1382288"/>
                <a:ext cx="54373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82A6F8F-8B81-8441-BC58-5CE47152D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5425" y="1382288"/>
                <a:ext cx="543739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1687C68-6E06-5241-B117-A8393493EDAD}"/>
              </a:ext>
            </a:extLst>
          </p:cNvPr>
          <p:cNvSpPr/>
          <p:nvPr/>
        </p:nvSpPr>
        <p:spPr>
          <a:xfrm>
            <a:off x="2317530" y="654269"/>
            <a:ext cx="7315200" cy="548640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451797-486D-1A46-8E2C-1805AB613B9A}"/>
              </a:ext>
            </a:extLst>
          </p:cNvPr>
          <p:cNvCxnSpPr>
            <a:cxnSpLocks/>
          </p:cNvCxnSpPr>
          <p:nvPr/>
        </p:nvCxnSpPr>
        <p:spPr>
          <a:xfrm>
            <a:off x="5975130" y="-41157"/>
            <a:ext cx="0" cy="6949440"/>
          </a:xfrm>
          <a:prstGeom prst="line">
            <a:avLst/>
          </a:prstGeom>
          <a:ln w="28575"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70F58CD-D493-8B4C-89E7-E28BF822466A}"/>
              </a:ext>
            </a:extLst>
          </p:cNvPr>
          <p:cNvCxnSpPr>
            <a:cxnSpLocks/>
          </p:cNvCxnSpPr>
          <p:nvPr/>
        </p:nvCxnSpPr>
        <p:spPr>
          <a:xfrm>
            <a:off x="1320649" y="3421160"/>
            <a:ext cx="9418320" cy="0"/>
          </a:xfrm>
          <a:prstGeom prst="line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C731EC-8C88-2F41-A024-9DC88226CF86}"/>
              </a:ext>
            </a:extLst>
          </p:cNvPr>
          <p:cNvCxnSpPr/>
          <p:nvPr/>
        </p:nvCxnSpPr>
        <p:spPr>
          <a:xfrm>
            <a:off x="8444011" y="3282442"/>
            <a:ext cx="0" cy="2743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1D7FEF-EC99-5B45-B0D7-FD6FDA51FB5B}"/>
              </a:ext>
            </a:extLst>
          </p:cNvPr>
          <p:cNvCxnSpPr>
            <a:cxnSpLocks/>
          </p:cNvCxnSpPr>
          <p:nvPr/>
        </p:nvCxnSpPr>
        <p:spPr>
          <a:xfrm flipH="1">
            <a:off x="3996558" y="3301301"/>
            <a:ext cx="0" cy="2743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0A0E0C-AEFF-9249-8E9F-70654F16451B}"/>
              </a:ext>
            </a:extLst>
          </p:cNvPr>
          <p:cNvCxnSpPr>
            <a:stCxn id="2" idx="2"/>
          </p:cNvCxnSpPr>
          <p:nvPr/>
        </p:nvCxnSpPr>
        <p:spPr>
          <a:xfrm>
            <a:off x="2317530" y="3397469"/>
            <a:ext cx="0" cy="1055998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8FE6A930-20C2-574A-81A0-52461FEDE52E}"/>
              </a:ext>
            </a:extLst>
          </p:cNvPr>
          <p:cNvSpPr>
            <a:spLocks noChangeAspect="1"/>
          </p:cNvSpPr>
          <p:nvPr/>
        </p:nvSpPr>
        <p:spPr>
          <a:xfrm>
            <a:off x="1492541" y="-41157"/>
            <a:ext cx="9265920" cy="694944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1D648E9-A671-3447-8F01-3FEDB3A14994}"/>
              </a:ext>
            </a:extLst>
          </p:cNvPr>
          <p:cNvCxnSpPr>
            <a:cxnSpLocks/>
          </p:cNvCxnSpPr>
          <p:nvPr/>
        </p:nvCxnSpPr>
        <p:spPr>
          <a:xfrm>
            <a:off x="1484936" y="3381992"/>
            <a:ext cx="2337" cy="90477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D57E4C7-9969-6848-BC03-D82BA2C9F39B}"/>
                  </a:ext>
                </a:extLst>
              </p:cNvPr>
              <p:cNvSpPr/>
              <p:nvPr/>
            </p:nvSpPr>
            <p:spPr>
              <a:xfrm>
                <a:off x="1619767" y="3817759"/>
                <a:ext cx="78694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D57E4C7-9969-6848-BC03-D82BA2C9F3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767" y="3817759"/>
                <a:ext cx="786947" cy="584775"/>
              </a:xfrm>
              <a:prstGeom prst="rect">
                <a:avLst/>
              </a:prstGeom>
              <a:blipFill>
                <a:blip r:embed="rId2"/>
                <a:stretch>
                  <a:fillRect l="-3175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65DD703-0F32-3847-AA19-EAB1CD85C3D5}"/>
                  </a:ext>
                </a:extLst>
              </p:cNvPr>
              <p:cNvSpPr/>
              <p:nvPr/>
            </p:nvSpPr>
            <p:spPr>
              <a:xfrm>
                <a:off x="934265" y="3535598"/>
                <a:ext cx="68666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65DD703-0F32-3847-AA19-EAB1CD85C3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265" y="3535598"/>
                <a:ext cx="686663" cy="584775"/>
              </a:xfrm>
              <a:prstGeom prst="rect">
                <a:avLst/>
              </a:prstGeom>
              <a:blipFill>
                <a:blip r:embed="rId3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DB7174B-ADD5-4741-8019-F7F54C07C676}"/>
                  </a:ext>
                </a:extLst>
              </p:cNvPr>
              <p:cNvSpPr/>
              <p:nvPr/>
            </p:nvSpPr>
            <p:spPr>
              <a:xfrm>
                <a:off x="1770438" y="2100472"/>
                <a:ext cx="61831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DB7174B-ADD5-4741-8019-F7F54C07C6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438" y="2100472"/>
                <a:ext cx="618310" cy="584775"/>
              </a:xfrm>
              <a:prstGeom prst="rect">
                <a:avLst/>
              </a:prstGeom>
              <a:blipFill>
                <a:blip r:embed="rId4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2089992-CA06-2B4B-B143-D40697A462CA}"/>
                  </a:ext>
                </a:extLst>
              </p:cNvPr>
              <p:cNvSpPr/>
              <p:nvPr/>
            </p:nvSpPr>
            <p:spPr>
              <a:xfrm>
                <a:off x="2819595" y="2768653"/>
                <a:ext cx="60882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2089992-CA06-2B4B-B143-D40697A462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595" y="2768653"/>
                <a:ext cx="608820" cy="584775"/>
              </a:xfrm>
              <a:prstGeom prst="rect">
                <a:avLst/>
              </a:prstGeom>
              <a:blipFill>
                <a:blip r:embed="rId5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D049BC8-CEE6-3940-9BA6-D66FF4FF99BC}"/>
              </a:ext>
            </a:extLst>
          </p:cNvPr>
          <p:cNvCxnSpPr>
            <a:cxnSpLocks/>
          </p:cNvCxnSpPr>
          <p:nvPr/>
        </p:nvCxnSpPr>
        <p:spPr>
          <a:xfrm>
            <a:off x="1320649" y="2639334"/>
            <a:ext cx="2732663" cy="11035"/>
          </a:xfrm>
          <a:prstGeom prst="straightConnector1">
            <a:avLst/>
          </a:prstGeom>
          <a:ln w="285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71098BD-77D2-DB4B-8456-AD44D9910C10}"/>
              </a:ext>
            </a:extLst>
          </p:cNvPr>
          <p:cNvCxnSpPr>
            <a:cxnSpLocks/>
          </p:cNvCxnSpPr>
          <p:nvPr/>
        </p:nvCxnSpPr>
        <p:spPr>
          <a:xfrm>
            <a:off x="2317530" y="3282442"/>
            <a:ext cx="1665480" cy="18859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CC51EDD-ACA6-0B45-A8DE-264C790A6BBF}"/>
                  </a:ext>
                </a:extLst>
              </p:cNvPr>
              <p:cNvSpPr/>
              <p:nvPr/>
            </p:nvSpPr>
            <p:spPr>
              <a:xfrm>
                <a:off x="1702568" y="2639334"/>
                <a:ext cx="67717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CC51EDD-ACA6-0B45-A8DE-264C790A6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568" y="2639334"/>
                <a:ext cx="677173" cy="584775"/>
              </a:xfrm>
              <a:prstGeom prst="rect">
                <a:avLst/>
              </a:prstGeom>
              <a:blipFill>
                <a:blip r:embed="rId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34A1121-0879-2240-AAB3-8EB56E8F01E7}"/>
              </a:ext>
            </a:extLst>
          </p:cNvPr>
          <p:cNvCxnSpPr>
            <a:cxnSpLocks/>
          </p:cNvCxnSpPr>
          <p:nvPr/>
        </p:nvCxnSpPr>
        <p:spPr>
          <a:xfrm flipH="1">
            <a:off x="2281327" y="2768653"/>
            <a:ext cx="2337" cy="68602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239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AC00DF4-CB75-F243-8B4E-D9A6C9D4301B}"/>
              </a:ext>
            </a:extLst>
          </p:cNvPr>
          <p:cNvSpPr/>
          <p:nvPr/>
        </p:nvSpPr>
        <p:spPr>
          <a:xfrm>
            <a:off x="2317530" y="654269"/>
            <a:ext cx="7315200" cy="548640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570C757-643C-384A-9217-723E231B63C3}"/>
              </a:ext>
            </a:extLst>
          </p:cNvPr>
          <p:cNvCxnSpPr>
            <a:cxnSpLocks/>
          </p:cNvCxnSpPr>
          <p:nvPr/>
        </p:nvCxnSpPr>
        <p:spPr>
          <a:xfrm>
            <a:off x="5975130" y="-41157"/>
            <a:ext cx="0" cy="6949440"/>
          </a:xfrm>
          <a:prstGeom prst="line">
            <a:avLst/>
          </a:prstGeom>
          <a:ln w="28575"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86A206-53B4-DA42-837C-C027E26562FF}"/>
              </a:ext>
            </a:extLst>
          </p:cNvPr>
          <p:cNvCxnSpPr>
            <a:cxnSpLocks/>
          </p:cNvCxnSpPr>
          <p:nvPr/>
        </p:nvCxnSpPr>
        <p:spPr>
          <a:xfrm>
            <a:off x="1320649" y="3421160"/>
            <a:ext cx="9418320" cy="0"/>
          </a:xfrm>
          <a:prstGeom prst="line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4B3EDB1-CF0C-1740-8405-71885A794ED1}"/>
              </a:ext>
            </a:extLst>
          </p:cNvPr>
          <p:cNvCxnSpPr/>
          <p:nvPr/>
        </p:nvCxnSpPr>
        <p:spPr>
          <a:xfrm>
            <a:off x="8444011" y="3282442"/>
            <a:ext cx="0" cy="2743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825134-2160-3149-A9F4-89FE9F362276}"/>
              </a:ext>
            </a:extLst>
          </p:cNvPr>
          <p:cNvCxnSpPr>
            <a:cxnSpLocks/>
          </p:cNvCxnSpPr>
          <p:nvPr/>
        </p:nvCxnSpPr>
        <p:spPr>
          <a:xfrm flipH="1">
            <a:off x="3996558" y="3301301"/>
            <a:ext cx="0" cy="2743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534653-1A9E-154A-8E39-25CAA8A6136E}"/>
              </a:ext>
            </a:extLst>
          </p:cNvPr>
          <p:cNvCxnSpPr>
            <a:stCxn id="2" idx="2"/>
          </p:cNvCxnSpPr>
          <p:nvPr/>
        </p:nvCxnSpPr>
        <p:spPr>
          <a:xfrm>
            <a:off x="2317530" y="3397469"/>
            <a:ext cx="0" cy="1055998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D5FB8B97-7E3B-654B-9D7C-19D28B2869DD}"/>
              </a:ext>
            </a:extLst>
          </p:cNvPr>
          <p:cNvSpPr>
            <a:spLocks noChangeAspect="1"/>
          </p:cNvSpPr>
          <p:nvPr/>
        </p:nvSpPr>
        <p:spPr>
          <a:xfrm>
            <a:off x="1320649" y="-36259"/>
            <a:ext cx="9265920" cy="694944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CA7D330-F4F7-2F4B-8197-7FB698EBC9A1}"/>
                  </a:ext>
                </a:extLst>
              </p:cNvPr>
              <p:cNvSpPr/>
              <p:nvPr/>
            </p:nvSpPr>
            <p:spPr>
              <a:xfrm>
                <a:off x="1619767" y="3817759"/>
                <a:ext cx="78694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CA7D330-F4F7-2F4B-8197-7FB698EBC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767" y="3817759"/>
                <a:ext cx="786947" cy="584775"/>
              </a:xfrm>
              <a:prstGeom prst="rect">
                <a:avLst/>
              </a:prstGeom>
              <a:blipFill>
                <a:blip r:embed="rId2"/>
                <a:stretch>
                  <a:fillRect l="-3175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51CD31D-4380-724B-973D-BA24FCC03A3B}"/>
                  </a:ext>
                </a:extLst>
              </p:cNvPr>
              <p:cNvSpPr/>
              <p:nvPr/>
            </p:nvSpPr>
            <p:spPr>
              <a:xfrm>
                <a:off x="1634739" y="2673885"/>
                <a:ext cx="67717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51CD31D-4380-724B-973D-BA24FCC03A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739" y="2673885"/>
                <a:ext cx="67717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33BB4B9-977E-104D-8743-56287298B0C0}"/>
              </a:ext>
            </a:extLst>
          </p:cNvPr>
          <p:cNvCxnSpPr>
            <a:cxnSpLocks/>
          </p:cNvCxnSpPr>
          <p:nvPr/>
        </p:nvCxnSpPr>
        <p:spPr>
          <a:xfrm flipH="1">
            <a:off x="2281327" y="2768653"/>
            <a:ext cx="2337" cy="68602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1B9573B-3D61-D94A-A91A-DCBD32467C3A}"/>
                  </a:ext>
                </a:extLst>
              </p:cNvPr>
              <p:cNvSpPr/>
              <p:nvPr/>
            </p:nvSpPr>
            <p:spPr>
              <a:xfrm>
                <a:off x="3506250" y="1239045"/>
                <a:ext cx="145905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orbit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1B9573B-3D61-D94A-A91A-DCBD32467C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250" y="1239045"/>
                <a:ext cx="1459054" cy="584775"/>
              </a:xfrm>
              <a:prstGeom prst="rect">
                <a:avLst/>
              </a:prstGeom>
              <a:blipFill>
                <a:blip r:embed="rId4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32BCDC7-83D3-CD46-84F4-74933E1E3867}"/>
                  </a:ext>
                </a:extLst>
              </p:cNvPr>
              <p:cNvSpPr/>
              <p:nvPr/>
            </p:nvSpPr>
            <p:spPr>
              <a:xfrm>
                <a:off x="1551800" y="350975"/>
                <a:ext cx="145905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orbit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32BCDC7-83D3-CD46-84F4-74933E1E38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800" y="350975"/>
                <a:ext cx="1459054" cy="584775"/>
              </a:xfrm>
              <a:prstGeom prst="rect">
                <a:avLst/>
              </a:prstGeom>
              <a:blipFill>
                <a:blip r:embed="rId5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5912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1628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477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B3660DD2-A3AD-2F4C-87DE-0F6C35B1A296}"/>
              </a:ext>
            </a:extLst>
          </p:cNvPr>
          <p:cNvGrpSpPr/>
          <p:nvPr/>
        </p:nvGrpSpPr>
        <p:grpSpPr>
          <a:xfrm>
            <a:off x="8208072" y="1444514"/>
            <a:ext cx="935113" cy="3565307"/>
            <a:chOff x="10143841" y="1646704"/>
            <a:chExt cx="935113" cy="3565307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B75581E-A2AD-184D-BE3A-FC990DA556FE}"/>
                </a:ext>
              </a:extLst>
            </p:cNvPr>
            <p:cNvSpPr/>
            <p:nvPr/>
          </p:nvSpPr>
          <p:spPr>
            <a:xfrm rot="-1200000">
              <a:off x="10479864" y="1646704"/>
              <a:ext cx="599090" cy="3565307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3692622-DEB1-AF4F-BFD8-496038BB2E9A}"/>
                </a:ext>
              </a:extLst>
            </p:cNvPr>
            <p:cNvSpPr/>
            <p:nvPr/>
          </p:nvSpPr>
          <p:spPr>
            <a:xfrm>
              <a:off x="10143841" y="1806793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A9DE787-4649-574D-8BF4-DB719EE79494}"/>
              </a:ext>
            </a:extLst>
          </p:cNvPr>
          <p:cNvSpPr/>
          <p:nvPr/>
        </p:nvSpPr>
        <p:spPr>
          <a:xfrm>
            <a:off x="584375" y="1097280"/>
            <a:ext cx="2194560" cy="2743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A5AA01B-480B-D24B-9ECD-F1FF1E8C1A31}"/>
              </a:ext>
            </a:extLst>
          </p:cNvPr>
          <p:cNvGrpSpPr/>
          <p:nvPr/>
        </p:nvGrpSpPr>
        <p:grpSpPr>
          <a:xfrm>
            <a:off x="1582332" y="1371600"/>
            <a:ext cx="182879" cy="4266148"/>
            <a:chOff x="3621339" y="1387366"/>
            <a:chExt cx="182879" cy="4266148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6C9996D-B83E-0F41-9F82-CBF73AE40C65}"/>
                </a:ext>
              </a:extLst>
            </p:cNvPr>
            <p:cNvCxnSpPr/>
            <p:nvPr/>
          </p:nvCxnSpPr>
          <p:spPr>
            <a:xfrm>
              <a:off x="3720662" y="1387366"/>
              <a:ext cx="0" cy="408326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4311455-0728-5045-8730-2B27140F3F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21339" y="5470634"/>
              <a:ext cx="182879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8F824ED-3102-2C46-8DC6-9540787A9358}"/>
              </a:ext>
            </a:extLst>
          </p:cNvPr>
          <p:cNvGrpSpPr/>
          <p:nvPr/>
        </p:nvGrpSpPr>
        <p:grpSpPr>
          <a:xfrm rot="-1200000">
            <a:off x="2322139" y="1242701"/>
            <a:ext cx="182879" cy="4266148"/>
            <a:chOff x="3621339" y="1387366"/>
            <a:chExt cx="182879" cy="4266148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1E650E-18AB-4747-BDEC-F2498A0AA1B0}"/>
                </a:ext>
              </a:extLst>
            </p:cNvPr>
            <p:cNvCxnSpPr/>
            <p:nvPr/>
          </p:nvCxnSpPr>
          <p:spPr>
            <a:xfrm>
              <a:off x="3720662" y="1387366"/>
              <a:ext cx="0" cy="408326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825DF07-5451-7243-BBCD-57DCE6438C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21339" y="5470634"/>
              <a:ext cx="182879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Arc 8">
            <a:extLst>
              <a:ext uri="{FF2B5EF4-FFF2-40B4-BE49-F238E27FC236}">
                <a16:creationId xmlns:a16="http://schemas.microsoft.com/office/drawing/2014/main" id="{9B6EF8C1-C628-944D-A3BE-119DBCD25C5B}"/>
              </a:ext>
            </a:extLst>
          </p:cNvPr>
          <p:cNvSpPr>
            <a:spLocks noChangeAspect="1"/>
          </p:cNvSpPr>
          <p:nvPr/>
        </p:nvSpPr>
        <p:spPr>
          <a:xfrm>
            <a:off x="381002" y="0"/>
            <a:ext cx="2560320" cy="2560320"/>
          </a:xfrm>
          <a:prstGeom prst="arc">
            <a:avLst>
              <a:gd name="adj1" fmla="val 4162033"/>
              <a:gd name="adj2" fmla="val 5356467"/>
            </a:avLst>
          </a:prstGeom>
          <a:ln w="28575">
            <a:solidFill>
              <a:srgbClr val="FF0000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B0765D4-8052-074E-96C4-D2CAE94498F7}"/>
                  </a:ext>
                </a:extLst>
              </p:cNvPr>
              <p:cNvSpPr/>
              <p:nvPr/>
            </p:nvSpPr>
            <p:spPr>
              <a:xfrm>
                <a:off x="1661162" y="2569904"/>
                <a:ext cx="5205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B0765D4-8052-074E-96C4-D2CAE94498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162" y="2569904"/>
                <a:ext cx="52052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4DE2364-D90D-EE45-A095-D0FCB3BCFD86}"/>
                  </a:ext>
                </a:extLst>
              </p:cNvPr>
              <p:cNvSpPr/>
              <p:nvPr/>
            </p:nvSpPr>
            <p:spPr>
              <a:xfrm>
                <a:off x="2483505" y="3154679"/>
                <a:ext cx="42050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4DE2364-D90D-EE45-A095-D0FCB3BCFD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505" y="3154679"/>
                <a:ext cx="420500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D08797F-020C-754D-B51D-1BAA5521C0A0}"/>
                  </a:ext>
                </a:extLst>
              </p:cNvPr>
              <p:cNvSpPr/>
              <p:nvPr/>
            </p:nvSpPr>
            <p:spPr>
              <a:xfrm>
                <a:off x="8421569" y="4876086"/>
                <a:ext cx="88575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𝑀𝑔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D08797F-020C-754D-B51D-1BAA5521C0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1569" y="4876086"/>
                <a:ext cx="885755" cy="584775"/>
              </a:xfrm>
              <a:prstGeom prst="rect">
                <a:avLst/>
              </a:prstGeom>
              <a:blipFill>
                <a:blip r:embed="rId4"/>
                <a:stretch>
                  <a:fillRect l="-2817" r="-2817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E7FA968-FC84-4E4E-B959-CA3CE07D1DD6}"/>
                  </a:ext>
                </a:extLst>
              </p:cNvPr>
              <p:cNvSpPr/>
              <p:nvPr/>
            </p:nvSpPr>
            <p:spPr>
              <a:xfrm>
                <a:off x="1153292" y="1222018"/>
                <a:ext cx="56496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E7FA968-FC84-4E4E-B959-CA3CE07D1D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292" y="1222018"/>
                <a:ext cx="56496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F0CF550-3EEA-3E48-8EF8-95B65E6BAEA1}"/>
                  </a:ext>
                </a:extLst>
              </p:cNvPr>
              <p:cNvSpPr/>
              <p:nvPr/>
            </p:nvSpPr>
            <p:spPr>
              <a:xfrm>
                <a:off x="2843854" y="4125534"/>
                <a:ext cx="707886" cy="644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F0CF550-3EEA-3E48-8EF8-95B65E6BAE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54" y="4125534"/>
                <a:ext cx="707886" cy="644664"/>
              </a:xfrm>
              <a:prstGeom prst="rect">
                <a:avLst/>
              </a:prstGeom>
              <a:blipFill>
                <a:blip r:embed="rId6"/>
                <a:stretch>
                  <a:fillRect t="-23077"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A2A77A3-C300-9D45-8887-DD8890B90080}"/>
              </a:ext>
            </a:extLst>
          </p:cNvPr>
          <p:cNvCxnSpPr>
            <a:cxnSpLocks/>
          </p:cNvCxnSpPr>
          <p:nvPr/>
        </p:nvCxnSpPr>
        <p:spPr>
          <a:xfrm rot="16200000">
            <a:off x="2642279" y="5669770"/>
            <a:ext cx="928216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B97B416-E89C-8E43-B9AB-AC8241505285}"/>
              </a:ext>
            </a:extLst>
          </p:cNvPr>
          <p:cNvCxnSpPr>
            <a:cxnSpLocks/>
          </p:cNvCxnSpPr>
          <p:nvPr/>
        </p:nvCxnSpPr>
        <p:spPr>
          <a:xfrm rot="4200000">
            <a:off x="2496681" y="4824790"/>
            <a:ext cx="928216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A23E17A-B276-4E40-9423-DB70819D794F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1691432" y="5205662"/>
            <a:ext cx="1389153" cy="2695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8740F98-AEA3-344C-BB21-15A05DF3C22E}"/>
                  </a:ext>
                </a:extLst>
              </p:cNvPr>
              <p:cNvSpPr/>
              <p:nvPr/>
            </p:nvSpPr>
            <p:spPr>
              <a:xfrm>
                <a:off x="1711608" y="4673214"/>
                <a:ext cx="131959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8740F98-AEA3-344C-BB21-15A05DF3C2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1608" y="4673214"/>
                <a:ext cx="1319592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9103EAB0-8269-FF43-8B0D-D4AE3F99BF14}"/>
              </a:ext>
            </a:extLst>
          </p:cNvPr>
          <p:cNvSpPr/>
          <p:nvPr/>
        </p:nvSpPr>
        <p:spPr>
          <a:xfrm>
            <a:off x="7121810" y="1185764"/>
            <a:ext cx="2194560" cy="27432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3494849-E9E5-264F-8C5C-6508A9ED5DBB}"/>
              </a:ext>
            </a:extLst>
          </p:cNvPr>
          <p:cNvCxnSpPr/>
          <p:nvPr/>
        </p:nvCxnSpPr>
        <p:spPr>
          <a:xfrm>
            <a:off x="8198597" y="1784402"/>
            <a:ext cx="0" cy="4083268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F6039F4-5B3E-1343-A381-4A1A1C7350B8}"/>
              </a:ext>
            </a:extLst>
          </p:cNvPr>
          <p:cNvGrpSpPr/>
          <p:nvPr/>
        </p:nvGrpSpPr>
        <p:grpSpPr>
          <a:xfrm rot="-1200000">
            <a:off x="4851530" y="1392402"/>
            <a:ext cx="182879" cy="4266148"/>
            <a:chOff x="3621339" y="1387366"/>
            <a:chExt cx="182879" cy="4266148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E9C0DF0-8637-5645-A5AD-DD240EAED206}"/>
                </a:ext>
              </a:extLst>
            </p:cNvPr>
            <p:cNvCxnSpPr/>
            <p:nvPr/>
          </p:nvCxnSpPr>
          <p:spPr>
            <a:xfrm>
              <a:off x="3720662" y="1387366"/>
              <a:ext cx="0" cy="408326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EBE12AB-5BE4-124B-B99F-7AA0ADE00A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21339" y="5470634"/>
              <a:ext cx="182879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Arc 28">
            <a:extLst>
              <a:ext uri="{FF2B5EF4-FFF2-40B4-BE49-F238E27FC236}">
                <a16:creationId xmlns:a16="http://schemas.microsoft.com/office/drawing/2014/main" id="{56C406BC-AB8A-2B4A-AE2D-04EED05C05F4}"/>
              </a:ext>
            </a:extLst>
          </p:cNvPr>
          <p:cNvSpPr>
            <a:spLocks noChangeAspect="1"/>
          </p:cNvSpPr>
          <p:nvPr/>
        </p:nvSpPr>
        <p:spPr>
          <a:xfrm>
            <a:off x="6918437" y="88484"/>
            <a:ext cx="2560320" cy="2560320"/>
          </a:xfrm>
          <a:prstGeom prst="arc">
            <a:avLst>
              <a:gd name="adj1" fmla="val 4162033"/>
              <a:gd name="adj2" fmla="val 5356467"/>
            </a:avLst>
          </a:prstGeom>
          <a:ln w="28575">
            <a:solidFill>
              <a:srgbClr val="FF0000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250C24A-4C9F-254A-A102-19293B64E5DF}"/>
                  </a:ext>
                </a:extLst>
              </p:cNvPr>
              <p:cNvSpPr/>
              <p:nvPr/>
            </p:nvSpPr>
            <p:spPr>
              <a:xfrm>
                <a:off x="7654127" y="1450845"/>
                <a:ext cx="56496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250C24A-4C9F-254A-A102-19293B64E5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127" y="1450845"/>
                <a:ext cx="56496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3E5A62E-BE2A-0D45-BC30-EC357BF3D679}"/>
                  </a:ext>
                </a:extLst>
              </p:cNvPr>
              <p:cNvSpPr/>
              <p:nvPr/>
            </p:nvSpPr>
            <p:spPr>
              <a:xfrm>
                <a:off x="8198597" y="2695346"/>
                <a:ext cx="5205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3E5A62E-BE2A-0D45-BC30-EC357BF3D6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8597" y="2695346"/>
                <a:ext cx="52052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c 35">
            <a:extLst>
              <a:ext uri="{FF2B5EF4-FFF2-40B4-BE49-F238E27FC236}">
                <a16:creationId xmlns:a16="http://schemas.microsoft.com/office/drawing/2014/main" id="{35DA9B07-BCAE-B744-A053-549CE04377D8}"/>
              </a:ext>
            </a:extLst>
          </p:cNvPr>
          <p:cNvSpPr>
            <a:spLocks noChangeAspect="1"/>
          </p:cNvSpPr>
          <p:nvPr/>
        </p:nvSpPr>
        <p:spPr>
          <a:xfrm>
            <a:off x="8135726" y="1422371"/>
            <a:ext cx="134105" cy="274320"/>
          </a:xfrm>
          <a:prstGeom prst="arc">
            <a:avLst>
              <a:gd name="adj1" fmla="val 17136978"/>
              <a:gd name="adj2" fmla="val 151098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1070EFE-3D49-8041-B2FE-4E9ED4656D04}"/>
              </a:ext>
            </a:extLst>
          </p:cNvPr>
          <p:cNvSpPr/>
          <p:nvPr/>
        </p:nvSpPr>
        <p:spPr>
          <a:xfrm>
            <a:off x="9302590" y="4778691"/>
            <a:ext cx="600140" cy="72151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6743DF5-FCBF-A541-8F69-87F3F4F393F1}"/>
              </a:ext>
            </a:extLst>
          </p:cNvPr>
          <p:cNvCxnSpPr>
            <a:cxnSpLocks/>
          </p:cNvCxnSpPr>
          <p:nvPr/>
        </p:nvCxnSpPr>
        <p:spPr>
          <a:xfrm>
            <a:off x="8269688" y="1633898"/>
            <a:ext cx="747765" cy="2112186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2CE3111-1C0F-5245-977D-77E5AE540B01}"/>
              </a:ext>
            </a:extLst>
          </p:cNvPr>
          <p:cNvCxnSpPr>
            <a:cxnSpLocks/>
          </p:cNvCxnSpPr>
          <p:nvPr/>
        </p:nvCxnSpPr>
        <p:spPr>
          <a:xfrm rot="16200000">
            <a:off x="8324789" y="4423318"/>
            <a:ext cx="1371600" cy="0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3B6EA1D-5A08-2840-9D53-6F86951E7C70}"/>
                  </a:ext>
                </a:extLst>
              </p:cNvPr>
              <p:cNvSpPr/>
              <p:nvPr/>
            </p:nvSpPr>
            <p:spPr>
              <a:xfrm>
                <a:off x="8719124" y="1978668"/>
                <a:ext cx="57342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3B6EA1D-5A08-2840-9D53-6F86951E7C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9124" y="1978668"/>
                <a:ext cx="573426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E702043-B52F-BF41-9840-E17F9CB99FC4}"/>
                  </a:ext>
                </a:extLst>
              </p:cNvPr>
              <p:cNvSpPr/>
              <p:nvPr/>
            </p:nvSpPr>
            <p:spPr>
              <a:xfrm>
                <a:off x="9068051" y="3457913"/>
                <a:ext cx="7617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CM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E702043-B52F-BF41-9840-E17F9CB99F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8051" y="3457913"/>
                <a:ext cx="76174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66878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70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3725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70430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54519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0C2B9D9-673B-AA44-B0DF-2672C269CA43}"/>
              </a:ext>
            </a:extLst>
          </p:cNvPr>
          <p:cNvGrpSpPr/>
          <p:nvPr/>
        </p:nvGrpSpPr>
        <p:grpSpPr>
          <a:xfrm>
            <a:off x="2362200" y="1229511"/>
            <a:ext cx="7467600" cy="3927763"/>
            <a:chOff x="2535382" y="1995055"/>
            <a:chExt cx="7467600" cy="3927763"/>
          </a:xfrm>
        </p:grpSpPr>
        <p:sp>
          <p:nvSpPr>
            <p:cNvPr id="2" name="Right Triangle 1">
              <a:extLst>
                <a:ext uri="{FF2B5EF4-FFF2-40B4-BE49-F238E27FC236}">
                  <a16:creationId xmlns:a16="http://schemas.microsoft.com/office/drawing/2014/main" id="{8CCCBB1F-2238-CC44-9B8F-1ABB1437A6AB}"/>
                </a:ext>
              </a:extLst>
            </p:cNvPr>
            <p:cNvSpPr/>
            <p:nvPr/>
          </p:nvSpPr>
          <p:spPr>
            <a:xfrm>
              <a:off x="2646218" y="2140527"/>
              <a:ext cx="6899564" cy="3179617"/>
            </a:xfrm>
            <a:prstGeom prst="rt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F594C34-F13E-184C-A106-96B36BA29C41}"/>
                </a:ext>
              </a:extLst>
            </p:cNvPr>
            <p:cNvSpPr/>
            <p:nvPr/>
          </p:nvSpPr>
          <p:spPr>
            <a:xfrm rot="1440000">
              <a:off x="5126335" y="2404186"/>
              <a:ext cx="804194" cy="97125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C2340C8-0D7F-DD4C-987D-F7AC705F51BE}"/>
                </a:ext>
              </a:extLst>
            </p:cNvPr>
            <p:cNvSpPr/>
            <p:nvPr/>
          </p:nvSpPr>
          <p:spPr>
            <a:xfrm>
              <a:off x="2535382" y="1995055"/>
              <a:ext cx="263236" cy="34359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B49D89F8-A7D8-974C-A059-15D44B4ABD42}"/>
                </a:ext>
              </a:extLst>
            </p:cNvPr>
            <p:cNvSpPr/>
            <p:nvPr/>
          </p:nvSpPr>
          <p:spPr>
            <a:xfrm>
              <a:off x="8769927" y="4717472"/>
              <a:ext cx="1233055" cy="1205346"/>
            </a:xfrm>
            <a:prstGeom prst="arc">
              <a:avLst>
                <a:gd name="adj1" fmla="val 10769924"/>
                <a:gd name="adj2" fmla="val 12570775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AB15EB4-FB93-714C-A956-BB7C9815E52D}"/>
                    </a:ext>
                  </a:extLst>
                </p:cNvPr>
                <p:cNvSpPr txBox="1"/>
                <p:nvPr/>
              </p:nvSpPr>
              <p:spPr>
                <a:xfrm>
                  <a:off x="8235595" y="4802226"/>
                  <a:ext cx="47891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AB15EB4-FB93-714C-A956-BB7C9815E5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5595" y="4802226"/>
                  <a:ext cx="478914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FC8934A-4AED-A746-B83B-BD2BEF200AE9}"/>
                    </a:ext>
                  </a:extLst>
                </p:cNvPr>
                <p:cNvSpPr txBox="1"/>
                <p:nvPr/>
              </p:nvSpPr>
              <p:spPr>
                <a:xfrm rot="1237194">
                  <a:off x="5814977" y="2838212"/>
                  <a:ext cx="47891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FC8934A-4AED-A746-B83B-BD2BEF200A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37194">
                  <a:off x="5814977" y="2838212"/>
                  <a:ext cx="478914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C8C166B-3409-484B-90EF-7DDA0522DDED}"/>
                    </a:ext>
                  </a:extLst>
                </p:cNvPr>
                <p:cNvSpPr txBox="1"/>
                <p:nvPr/>
              </p:nvSpPr>
              <p:spPr>
                <a:xfrm rot="1237194">
                  <a:off x="4925535" y="3211469"/>
                  <a:ext cx="47891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C8C166B-3409-484B-90EF-7DDA0522DD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37194">
                  <a:off x="4925535" y="3211469"/>
                  <a:ext cx="478914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215971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ABC3B008-DC92-AA46-9BEE-28607314F318}"/>
              </a:ext>
            </a:extLst>
          </p:cNvPr>
          <p:cNvGrpSpPr/>
          <p:nvPr/>
        </p:nvGrpSpPr>
        <p:grpSpPr>
          <a:xfrm>
            <a:off x="1936898" y="1100558"/>
            <a:ext cx="7467600" cy="3950390"/>
            <a:chOff x="278218" y="1164354"/>
            <a:chExt cx="7467600" cy="39503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3E23F9D-04C7-694B-874A-7F1CDD32C7A6}"/>
                </a:ext>
              </a:extLst>
            </p:cNvPr>
            <p:cNvGrpSpPr/>
            <p:nvPr/>
          </p:nvGrpSpPr>
          <p:grpSpPr>
            <a:xfrm>
              <a:off x="278218" y="1186981"/>
              <a:ext cx="7467600" cy="3927763"/>
              <a:chOff x="2535382" y="1995055"/>
              <a:chExt cx="7467600" cy="3927763"/>
            </a:xfrm>
          </p:grpSpPr>
          <p:sp>
            <p:nvSpPr>
              <p:cNvPr id="3" name="Right Triangle 2">
                <a:extLst>
                  <a:ext uri="{FF2B5EF4-FFF2-40B4-BE49-F238E27FC236}">
                    <a16:creationId xmlns:a16="http://schemas.microsoft.com/office/drawing/2014/main" id="{4AFB7239-B3EF-5041-B567-A622BE671465}"/>
                  </a:ext>
                </a:extLst>
              </p:cNvPr>
              <p:cNvSpPr/>
              <p:nvPr/>
            </p:nvSpPr>
            <p:spPr>
              <a:xfrm>
                <a:off x="2646218" y="2140527"/>
                <a:ext cx="6899564" cy="3179617"/>
              </a:xfrm>
              <a:prstGeom prst="rtTriangl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F61F670-62BD-B94A-93E4-A5E8F6EE0B9B}"/>
                  </a:ext>
                </a:extLst>
              </p:cNvPr>
              <p:cNvSpPr/>
              <p:nvPr/>
            </p:nvSpPr>
            <p:spPr>
              <a:xfrm rot="1440000">
                <a:off x="5126335" y="2404186"/>
                <a:ext cx="804194" cy="971252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88111D6-6DBD-B24C-A17A-BA3B22070FA9}"/>
                  </a:ext>
                </a:extLst>
              </p:cNvPr>
              <p:cNvSpPr/>
              <p:nvPr/>
            </p:nvSpPr>
            <p:spPr>
              <a:xfrm>
                <a:off x="2535382" y="1995055"/>
                <a:ext cx="263236" cy="34359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Arc 5">
                <a:extLst>
                  <a:ext uri="{FF2B5EF4-FFF2-40B4-BE49-F238E27FC236}">
                    <a16:creationId xmlns:a16="http://schemas.microsoft.com/office/drawing/2014/main" id="{86E407AE-1761-3B4B-9FEA-21AF1176D34C}"/>
                  </a:ext>
                </a:extLst>
              </p:cNvPr>
              <p:cNvSpPr/>
              <p:nvPr/>
            </p:nvSpPr>
            <p:spPr>
              <a:xfrm>
                <a:off x="8769927" y="4717472"/>
                <a:ext cx="1233055" cy="1205346"/>
              </a:xfrm>
              <a:prstGeom prst="arc">
                <a:avLst>
                  <a:gd name="adj1" fmla="val 10769924"/>
                  <a:gd name="adj2" fmla="val 12570775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BA3790E7-9947-0F42-84CA-11D16C9E3CC1}"/>
                      </a:ext>
                    </a:extLst>
                  </p:cNvPr>
                  <p:cNvSpPr txBox="1"/>
                  <p:nvPr/>
                </p:nvSpPr>
                <p:spPr>
                  <a:xfrm>
                    <a:off x="8235595" y="4802226"/>
                    <a:ext cx="478914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BA3790E7-9947-0F42-84CA-11D16C9E3C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35595" y="4802226"/>
                    <a:ext cx="478914" cy="52322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7D483D9E-C5A1-E043-ABC4-EBB8334B598C}"/>
                      </a:ext>
                    </a:extLst>
                  </p:cNvPr>
                  <p:cNvSpPr txBox="1"/>
                  <p:nvPr/>
                </p:nvSpPr>
                <p:spPr>
                  <a:xfrm rot="1237194">
                    <a:off x="5814977" y="2838212"/>
                    <a:ext cx="478914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7D483D9E-C5A1-E043-ABC4-EBB8334B59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237194">
                    <a:off x="5814977" y="2838212"/>
                    <a:ext cx="478914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D394C988-4832-4344-9E6E-56FC2F64E624}"/>
                      </a:ext>
                    </a:extLst>
                  </p:cNvPr>
                  <p:cNvSpPr txBox="1"/>
                  <p:nvPr/>
                </p:nvSpPr>
                <p:spPr>
                  <a:xfrm rot="1237194">
                    <a:off x="5480692" y="2006752"/>
                    <a:ext cx="478914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D394C988-4832-4344-9E6E-56FC2F64E6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237194">
                    <a:off x="5480692" y="2006752"/>
                    <a:ext cx="478914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9CF260B-EA44-9549-A5D3-B6E9D6CE1C04}"/>
                </a:ext>
              </a:extLst>
            </p:cNvPr>
            <p:cNvCxnSpPr>
              <a:cxnSpLocks/>
            </p:cNvCxnSpPr>
            <p:nvPr/>
          </p:nvCxnSpPr>
          <p:spPr>
            <a:xfrm>
              <a:off x="3083441" y="1446028"/>
              <a:ext cx="341382" cy="12958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5993533-C03B-9940-AE95-D7C46095FC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5800" y="1816556"/>
              <a:ext cx="1067593" cy="5833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636E0EB-F040-CF42-AE31-D546980C6D6E}"/>
                </a:ext>
              </a:extLst>
            </p:cNvPr>
            <p:cNvCxnSpPr/>
            <p:nvPr/>
          </p:nvCxnSpPr>
          <p:spPr>
            <a:xfrm flipH="1">
              <a:off x="3239596" y="2073376"/>
              <a:ext cx="24598" cy="2078637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552180D-F3E6-C941-BBA9-CD91362FC6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50674" y="1817988"/>
              <a:ext cx="1924356" cy="923925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5D10F11-C3A7-1A41-9DC2-4E590CFFD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4132" y="1164354"/>
              <a:ext cx="687345" cy="1513607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36944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65772DB2-D02F-614A-85AF-5483E2718F29}"/>
              </a:ext>
            </a:extLst>
          </p:cNvPr>
          <p:cNvGrpSpPr/>
          <p:nvPr/>
        </p:nvGrpSpPr>
        <p:grpSpPr>
          <a:xfrm>
            <a:off x="580770" y="1132906"/>
            <a:ext cx="10105748" cy="3910771"/>
            <a:chOff x="580770" y="1132906"/>
            <a:chExt cx="10105748" cy="3910771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7C6C6CE-9E77-B342-ACF3-70867AA8FAF0}"/>
                </a:ext>
              </a:extLst>
            </p:cNvPr>
            <p:cNvGrpSpPr/>
            <p:nvPr/>
          </p:nvGrpSpPr>
          <p:grpSpPr>
            <a:xfrm>
              <a:off x="580770" y="1132906"/>
              <a:ext cx="10105748" cy="3910771"/>
              <a:chOff x="580770" y="1132906"/>
              <a:chExt cx="10105748" cy="3910771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1475F7F2-FE37-2A43-BC49-24F8A8A0E061}"/>
                  </a:ext>
                </a:extLst>
              </p:cNvPr>
              <p:cNvGrpSpPr/>
              <p:nvPr/>
            </p:nvGrpSpPr>
            <p:grpSpPr>
              <a:xfrm>
                <a:off x="580770" y="1132906"/>
                <a:ext cx="10105748" cy="3910771"/>
                <a:chOff x="580770" y="1132906"/>
                <a:chExt cx="10105748" cy="3910771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01AEC4BA-3CD3-0A49-94E0-2195E242085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80770" y="1227361"/>
                  <a:ext cx="4852554" cy="3474720"/>
                  <a:chOff x="580762" y="1227361"/>
                  <a:chExt cx="7083379" cy="5072122"/>
                </a:xfrm>
              </p:grpSpPr>
              <p:sp>
                <p:nvSpPr>
                  <p:cNvPr id="9" name="Right Triangle 8">
                    <a:extLst>
                      <a:ext uri="{FF2B5EF4-FFF2-40B4-BE49-F238E27FC236}">
                        <a16:creationId xmlns:a16="http://schemas.microsoft.com/office/drawing/2014/main" id="{BB52295F-BB22-F740-8D2A-3FC996D7546E}"/>
                      </a:ext>
                    </a:extLst>
                  </p:cNvPr>
                  <p:cNvSpPr/>
                  <p:nvPr/>
                </p:nvSpPr>
                <p:spPr>
                  <a:xfrm>
                    <a:off x="712381" y="1318334"/>
                    <a:ext cx="6348175" cy="4474856"/>
                  </a:xfrm>
                  <a:prstGeom prst="rtTriangl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BE7943A8-404E-B14E-AE7D-AD68053CEC34}"/>
                      </a:ext>
                    </a:extLst>
                  </p:cNvPr>
                  <p:cNvSpPr/>
                  <p:nvPr/>
                </p:nvSpPr>
                <p:spPr>
                  <a:xfrm rot="2187151">
                    <a:off x="3948352" y="2766425"/>
                    <a:ext cx="755536" cy="971252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2A57670B-C04E-964D-9AAB-E32E93AAC475}"/>
                      </a:ext>
                    </a:extLst>
                  </p:cNvPr>
                  <p:cNvSpPr/>
                  <p:nvPr/>
                </p:nvSpPr>
                <p:spPr>
                  <a:xfrm>
                    <a:off x="580762" y="1227361"/>
                    <a:ext cx="292073" cy="471623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Arc 11">
                    <a:extLst>
                      <a:ext uri="{FF2B5EF4-FFF2-40B4-BE49-F238E27FC236}">
                        <a16:creationId xmlns:a16="http://schemas.microsoft.com/office/drawing/2014/main" id="{012153CB-C518-B24F-B035-40721D7B8B87}"/>
                      </a:ext>
                    </a:extLst>
                  </p:cNvPr>
                  <p:cNvSpPr/>
                  <p:nvPr/>
                </p:nvSpPr>
                <p:spPr>
                  <a:xfrm>
                    <a:off x="6431086" y="5094137"/>
                    <a:ext cx="1233055" cy="1205346"/>
                  </a:xfrm>
                  <a:prstGeom prst="arc">
                    <a:avLst>
                      <a:gd name="adj1" fmla="val 10564955"/>
                      <a:gd name="adj2" fmla="val 12570775"/>
                    </a:avLst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1EDDC3EB-ACB1-5F4A-A5F0-1371CE823E80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237194">
                        <a:off x="4635625" y="3307341"/>
                        <a:ext cx="478914" cy="52322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oMath>
                          </m:oMathPara>
                        </a14:m>
                        <a:endParaRPr lang="en-US" sz="2800" dirty="0"/>
                      </a:p>
                    </p:txBody>
                  </p:sp>
                </mc:Choice>
                <mc:Fallback xmlns=""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1EDDC3EB-ACB1-5F4A-A5F0-1371CE823E80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1237194">
                        <a:off x="4635625" y="3307341"/>
                        <a:ext cx="478914" cy="523220"/>
                      </a:xfrm>
                      <a:prstGeom prst="rect">
                        <a:avLst/>
                      </a:prstGeom>
                      <a:blipFill>
                        <a:blip r:embed="rId2"/>
                        <a:stretch>
                          <a:fillRect l="-8571" b="-2432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5" name="TextBox 14">
                        <a:extLst>
                          <a:ext uri="{FF2B5EF4-FFF2-40B4-BE49-F238E27FC236}">
                            <a16:creationId xmlns:a16="http://schemas.microsoft.com/office/drawing/2014/main" id="{CBC9D09E-AD24-5147-B00F-86BB3C4F23F7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237194">
                        <a:off x="4522720" y="2272459"/>
                        <a:ext cx="478914" cy="52322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oMath>
                          </m:oMathPara>
                        </a14:m>
                        <a:endParaRPr lang="en-US" sz="2800" dirty="0"/>
                      </a:p>
                    </p:txBody>
                  </p:sp>
                </mc:Choice>
                <mc:Fallback xmlns="">
                  <p:sp>
                    <p:nvSpPr>
                      <p:cNvPr id="15" name="TextBox 14">
                        <a:extLst>
                          <a:ext uri="{FF2B5EF4-FFF2-40B4-BE49-F238E27FC236}">
                            <a16:creationId xmlns:a16="http://schemas.microsoft.com/office/drawing/2014/main" id="{CBC9D09E-AD24-5147-B00F-86BB3C4F23F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1237194">
                        <a:off x="4522720" y="2272459"/>
                        <a:ext cx="478914" cy="523220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l="-16667" r="-11111" b="-3513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6" name="Straight Arrow Connector 5">
                    <a:extLst>
                      <a:ext uri="{FF2B5EF4-FFF2-40B4-BE49-F238E27FC236}">
                        <a16:creationId xmlns:a16="http://schemas.microsoft.com/office/drawing/2014/main" id="{88503FB8-337F-F34E-BFF7-150DBFE656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295291" y="3249826"/>
                    <a:ext cx="24598" cy="2078637"/>
                  </a:xfrm>
                  <a:prstGeom prst="straightConnector1">
                    <a:avLst/>
                  </a:prstGeom>
                  <a:ln w="38100">
                    <a:solidFill>
                      <a:srgbClr val="C00000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Arrow Connector 6">
                    <a:extLst>
                      <a:ext uri="{FF2B5EF4-FFF2-40B4-BE49-F238E27FC236}">
                        <a16:creationId xmlns:a16="http://schemas.microsoft.com/office/drawing/2014/main" id="{1B410CCE-D3C0-2649-9637-227024F19B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684151" y="2742571"/>
                    <a:ext cx="1630161" cy="1112670"/>
                  </a:xfrm>
                  <a:prstGeom prst="straightConnector1">
                    <a:avLst/>
                  </a:prstGeom>
                  <a:ln w="38100">
                    <a:solidFill>
                      <a:srgbClr val="C00000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Arrow Connector 7">
                    <a:extLst>
                      <a:ext uri="{FF2B5EF4-FFF2-40B4-BE49-F238E27FC236}">
                        <a16:creationId xmlns:a16="http://schemas.microsoft.com/office/drawing/2014/main" id="{21AF3D01-545A-A94B-9B26-7B62781268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313466" y="2245983"/>
                    <a:ext cx="1255084" cy="1651787"/>
                  </a:xfrm>
                  <a:prstGeom prst="straightConnector1">
                    <a:avLst/>
                  </a:prstGeom>
                  <a:ln w="38100">
                    <a:solidFill>
                      <a:srgbClr val="C00000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7" name="Right Triangle 16">
                  <a:extLst>
                    <a:ext uri="{FF2B5EF4-FFF2-40B4-BE49-F238E27FC236}">
                      <a16:creationId xmlns:a16="http://schemas.microsoft.com/office/drawing/2014/main" id="{DF9E120E-B032-8447-9893-BB710C17A94D}"/>
                    </a:ext>
                  </a:extLst>
                </p:cNvPr>
                <p:cNvSpPr/>
                <p:nvPr/>
              </p:nvSpPr>
              <p:spPr>
                <a:xfrm>
                  <a:off x="6199907" y="1289683"/>
                  <a:ext cx="4348894" cy="3065556"/>
                </a:xfrm>
                <a:prstGeom prst="rtTriangle">
                  <a:avLst/>
                </a:prstGeom>
                <a:noFill/>
                <a:ln w="3810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8ADA3684-C3FD-9743-BDF2-9025D2C6A5CE}"/>
                    </a:ext>
                  </a:extLst>
                </p:cNvPr>
                <p:cNvSpPr/>
                <p:nvPr/>
              </p:nvSpPr>
              <p:spPr>
                <a:xfrm rot="2436883">
                  <a:off x="8540768" y="2090488"/>
                  <a:ext cx="550923" cy="66536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5690521-6250-3843-8905-9E7A87B7C9FA}"/>
                    </a:ext>
                  </a:extLst>
                </p:cNvPr>
                <p:cNvSpPr/>
                <p:nvPr/>
              </p:nvSpPr>
              <p:spPr>
                <a:xfrm>
                  <a:off x="6109740" y="1227361"/>
                  <a:ext cx="200088" cy="323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Arc 19">
                  <a:extLst>
                    <a:ext uri="{FF2B5EF4-FFF2-40B4-BE49-F238E27FC236}">
                      <a16:creationId xmlns:a16="http://schemas.microsoft.com/office/drawing/2014/main" id="{7A6F79B4-3320-D742-BD38-991C847D33BF}"/>
                    </a:ext>
                  </a:extLst>
                </p:cNvPr>
                <p:cNvSpPr/>
                <p:nvPr/>
              </p:nvSpPr>
              <p:spPr>
                <a:xfrm>
                  <a:off x="9841799" y="3811042"/>
                  <a:ext cx="844719" cy="939376"/>
                </a:xfrm>
                <a:prstGeom prst="arc">
                  <a:avLst>
                    <a:gd name="adj1" fmla="val 10248700"/>
                    <a:gd name="adj2" fmla="val 14141276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D231150F-1EFA-0C41-84A9-AF26C265636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47722" y="4530395"/>
                      <a:ext cx="1896801" cy="51328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b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800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oMath>
                        </m:oMathPara>
                      </a14:m>
                      <a:endParaRPr lang="en-US" sz="2800" baseline="-25000" dirty="0"/>
                    </a:p>
                  </p:txBody>
                </p:sp>
              </mc:Choice>
              <mc:Fallback xmlns="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D231150F-1EFA-0C41-84A9-AF26C265636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47722" y="4530395"/>
                      <a:ext cx="1896801" cy="51328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2926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DAA44B65-76BF-5248-B788-706DBAB2F73A}"/>
                        </a:ext>
                      </a:extLst>
                    </p:cNvPr>
                    <p:cNvSpPr txBox="1"/>
                    <p:nvPr/>
                  </p:nvSpPr>
                  <p:spPr>
                    <a:xfrm rot="1237194">
                      <a:off x="9033592" y="2449076"/>
                      <a:ext cx="328086" cy="35843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DAA44B65-76BF-5248-B788-706DBAB2F73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237194">
                      <a:off x="9033592" y="2449076"/>
                      <a:ext cx="328086" cy="358438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8571" b="-216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A8AC78A8-DCCE-2449-B1BD-CE8566DD72AC}"/>
                        </a:ext>
                      </a:extLst>
                    </p:cNvPr>
                    <p:cNvSpPr txBox="1"/>
                    <p:nvPr/>
                  </p:nvSpPr>
                  <p:spPr>
                    <a:xfrm rot="1237194">
                      <a:off x="8961947" y="1745962"/>
                      <a:ext cx="328086" cy="35843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A8AC78A8-DCCE-2449-B1BD-CE8566DD72A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237194">
                      <a:off x="8961947" y="1745962"/>
                      <a:ext cx="328086" cy="358438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20000" r="-14286" b="-351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94454B89-9580-784E-9307-577058A3A2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79272" y="2432051"/>
                  <a:ext cx="16851" cy="1423996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E1A5C948-14FD-D849-9153-B2D0427A5D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655321" y="1888273"/>
                  <a:ext cx="1083950" cy="916023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FFC3CC44-D4C4-9344-95D5-0F97AD7FC7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56352" y="1764401"/>
                  <a:ext cx="802935" cy="1046997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Right Triangle 26">
                  <a:extLst>
                    <a:ext uri="{FF2B5EF4-FFF2-40B4-BE49-F238E27FC236}">
                      <a16:creationId xmlns:a16="http://schemas.microsoft.com/office/drawing/2014/main" id="{AAD039FB-6F7E-D44A-9E44-7EA98BFC4F72}"/>
                    </a:ext>
                  </a:extLst>
                </p:cNvPr>
                <p:cNvSpPr/>
                <p:nvPr/>
              </p:nvSpPr>
              <p:spPr>
                <a:xfrm>
                  <a:off x="6963905" y="1289683"/>
                  <a:ext cx="3584895" cy="3065556"/>
                </a:xfrm>
                <a:prstGeom prst="rtTriangl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1C033D95-5931-D249-ACCB-36BE2B771E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21397" y="3297759"/>
                      <a:ext cx="766300" cy="51328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oMath>
                        </m:oMathPara>
                      </a14:m>
                      <a:endParaRPr lang="en-US" sz="2800" baseline="-25000" dirty="0"/>
                    </a:p>
                  </p:txBody>
                </p:sp>
              </mc:Choice>
              <mc:Fallback xmlns="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1C033D95-5931-D249-ACCB-36BE2B771E8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21397" y="3297759"/>
                      <a:ext cx="766300" cy="51328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1707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7D952A04-C3F6-3943-B5BD-5D6CC19563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74508" y="1507760"/>
                      <a:ext cx="510844" cy="51328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oMath>
                        </m:oMathPara>
                      </a14:m>
                      <a:endParaRPr lang="en-US" sz="2800" baseline="-25000" dirty="0"/>
                    </a:p>
                  </p:txBody>
                </p:sp>
              </mc:Choice>
              <mc:Fallback xmlns="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7D952A04-C3F6-3943-B5BD-5D6CC195639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474508" y="1507760"/>
                      <a:ext cx="510844" cy="51328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BF07A7EA-9BE7-EB4D-A51C-A24912A4F08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66839" y="1566106"/>
                      <a:ext cx="535531" cy="51328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800" baseline="-25000" dirty="0"/>
                    </a:p>
                  </p:txBody>
                </p:sp>
              </mc:Choice>
              <mc:Fallback xmlns="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BF07A7EA-9BE7-EB4D-A51C-A24912A4F08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66839" y="1566106"/>
                      <a:ext cx="535531" cy="51328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24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4618C0E6-1902-204A-966C-2963F0096CA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27925" y="3554400"/>
                      <a:ext cx="766300" cy="51328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oMath>
                        </m:oMathPara>
                      </a14:m>
                      <a:endParaRPr lang="en-US" sz="2800" baseline="-25000" dirty="0"/>
                    </a:p>
                  </p:txBody>
                </p:sp>
              </mc:Choice>
              <mc:Fallback xmlns="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4618C0E6-1902-204A-966C-2963F0096CA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27925" y="3554400"/>
                      <a:ext cx="766300" cy="51328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b="-14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99A56DBA-7AA0-6245-8395-129E4CF1E3C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49039" y="1699672"/>
                      <a:ext cx="510844" cy="51328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oMath>
                        </m:oMathPara>
                      </a14:m>
                      <a:endParaRPr lang="en-US" sz="2800" baseline="-25000" dirty="0"/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99A56DBA-7AA0-6245-8395-129E4CF1E3C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49039" y="1699672"/>
                      <a:ext cx="510844" cy="51328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24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88045891-6803-FF4E-991A-46E07049508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16304" y="1764401"/>
                      <a:ext cx="535531" cy="51328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800" baseline="-25000" dirty="0"/>
                    </a:p>
                  </p:txBody>
                </p:sp>
              </mc:Choice>
              <mc:Fallback xmlns="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88045891-6803-FF4E-991A-46E07049508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16304" y="1764401"/>
                      <a:ext cx="535531" cy="51328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b="-238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26A66CCE-AD76-0A47-B1F8-EA07BE12C9EC}"/>
                    </a:ext>
                  </a:extLst>
                </p:cNvPr>
                <p:cNvSpPr/>
                <p:nvPr/>
              </p:nvSpPr>
              <p:spPr>
                <a:xfrm>
                  <a:off x="6277754" y="1132906"/>
                  <a:ext cx="723490" cy="34390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62B771FB-2B71-D247-9188-648E2A47B41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42250" y="3855053"/>
                      <a:ext cx="451662" cy="51328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oMath>
                        </m:oMathPara>
                      </a14:m>
                      <a:endParaRPr lang="en-US" sz="2800" baseline="-25000" dirty="0"/>
                    </a:p>
                  </p:txBody>
                </p:sp>
              </mc:Choice>
              <mc:Fallback xmlns="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62B771FB-2B71-D247-9188-648E2A47B41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442250" y="3855053"/>
                      <a:ext cx="451662" cy="51328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D1D43D17-9859-1F40-9D64-09F57ECCFE5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52238" y="4473883"/>
                      <a:ext cx="1872757" cy="51328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800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oMath>
                        </m:oMathPara>
                      </a14:m>
                      <a:endParaRPr lang="en-US" sz="2800" baseline="-25000" dirty="0"/>
                    </a:p>
                  </p:txBody>
                </p:sp>
              </mc:Choice>
              <mc:Fallback xmlns="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D1D43D17-9859-1F40-9D64-09F57ECCFE5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52238" y="4473883"/>
                      <a:ext cx="1872757" cy="513282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b="-268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CA055391-7E8A-CE46-8F55-93459A4AE0F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91860" y="3936046"/>
                      <a:ext cx="451662" cy="51328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oMath>
                        </m:oMathPara>
                      </a14:m>
                      <a:endParaRPr lang="en-US" sz="2800" baseline="-25000" dirty="0"/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CA055391-7E8A-CE46-8F55-93459A4AE0F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1860" y="3936046"/>
                      <a:ext cx="451662" cy="513282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F62E1586-2046-8B4D-82D1-188C8A9AC35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21183" y="2868453"/>
                      <a:ext cx="517256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F62E1586-2046-8B4D-82D1-188C8A9AC35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21183" y="2868453"/>
                      <a:ext cx="517256" cy="523220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E289DFAF-D88E-9E45-BF7B-C5734CF2697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9732" y="2811398"/>
                      <a:ext cx="517256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E289DFAF-D88E-9E45-BF7B-C5734CF2697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19732" y="2811398"/>
                      <a:ext cx="517256" cy="523220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1" name="Freeform 40">
                  <a:extLst>
                    <a:ext uri="{FF2B5EF4-FFF2-40B4-BE49-F238E27FC236}">
                      <a16:creationId xmlns:a16="http://schemas.microsoft.com/office/drawing/2014/main" id="{4F47F2A4-ABFE-DD42-8986-3DF663472400}"/>
                    </a:ext>
                  </a:extLst>
                </p:cNvPr>
                <p:cNvSpPr/>
                <p:nvPr/>
              </p:nvSpPr>
              <p:spPr>
                <a:xfrm>
                  <a:off x="8215747" y="2867891"/>
                  <a:ext cx="595745" cy="277759"/>
                </a:xfrm>
                <a:custGeom>
                  <a:avLst/>
                  <a:gdLst>
                    <a:gd name="connsiteX0" fmla="*/ 0 w 595745"/>
                    <a:gd name="connsiteY0" fmla="*/ 207818 h 277759"/>
                    <a:gd name="connsiteX1" fmla="*/ 96982 w 595745"/>
                    <a:gd name="connsiteY1" fmla="*/ 249382 h 277759"/>
                    <a:gd name="connsiteX2" fmla="*/ 152400 w 595745"/>
                    <a:gd name="connsiteY2" fmla="*/ 277091 h 277759"/>
                    <a:gd name="connsiteX3" fmla="*/ 387927 w 595745"/>
                    <a:gd name="connsiteY3" fmla="*/ 263236 h 277759"/>
                    <a:gd name="connsiteX4" fmla="*/ 429491 w 595745"/>
                    <a:gd name="connsiteY4" fmla="*/ 249382 h 277759"/>
                    <a:gd name="connsiteX5" fmla="*/ 484909 w 595745"/>
                    <a:gd name="connsiteY5" fmla="*/ 166254 h 277759"/>
                    <a:gd name="connsiteX6" fmla="*/ 512618 w 595745"/>
                    <a:gd name="connsiteY6" fmla="*/ 124691 h 277759"/>
                    <a:gd name="connsiteX7" fmla="*/ 540327 w 595745"/>
                    <a:gd name="connsiteY7" fmla="*/ 83127 h 277759"/>
                    <a:gd name="connsiteX8" fmla="*/ 554182 w 595745"/>
                    <a:gd name="connsiteY8" fmla="*/ 41564 h 277759"/>
                    <a:gd name="connsiteX9" fmla="*/ 595745 w 595745"/>
                    <a:gd name="connsiteY9" fmla="*/ 0 h 277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95745" h="277759">
                      <a:moveTo>
                        <a:pt x="0" y="207818"/>
                      </a:moveTo>
                      <a:cubicBezTo>
                        <a:pt x="32327" y="221673"/>
                        <a:pt x="64963" y="234828"/>
                        <a:pt x="96982" y="249382"/>
                      </a:cubicBezTo>
                      <a:cubicBezTo>
                        <a:pt x="115784" y="257928"/>
                        <a:pt x="131770" y="276109"/>
                        <a:pt x="152400" y="277091"/>
                      </a:cubicBezTo>
                      <a:cubicBezTo>
                        <a:pt x="230956" y="280832"/>
                        <a:pt x="309418" y="267854"/>
                        <a:pt x="387927" y="263236"/>
                      </a:cubicBezTo>
                      <a:cubicBezTo>
                        <a:pt x="401782" y="258618"/>
                        <a:pt x="419164" y="259709"/>
                        <a:pt x="429491" y="249382"/>
                      </a:cubicBezTo>
                      <a:cubicBezTo>
                        <a:pt x="453039" y="225834"/>
                        <a:pt x="466436" y="193963"/>
                        <a:pt x="484909" y="166254"/>
                      </a:cubicBezTo>
                      <a:lnTo>
                        <a:pt x="512618" y="124691"/>
                      </a:lnTo>
                      <a:cubicBezTo>
                        <a:pt x="521854" y="110836"/>
                        <a:pt x="535061" y="98924"/>
                        <a:pt x="540327" y="83127"/>
                      </a:cubicBezTo>
                      <a:cubicBezTo>
                        <a:pt x="544945" y="69273"/>
                        <a:pt x="546668" y="54087"/>
                        <a:pt x="554182" y="41564"/>
                      </a:cubicBezTo>
                      <a:cubicBezTo>
                        <a:pt x="554184" y="41561"/>
                        <a:pt x="588816" y="6929"/>
                        <a:pt x="595745" y="0"/>
                      </a:cubicBez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E40E2B2A-328E-D540-82D3-F55966596D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9991" y="2173235"/>
                <a:ext cx="16851" cy="1423996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998C2D55-8318-5D4F-A14C-2FD3348D9241}"/>
                      </a:ext>
                    </a:extLst>
                  </p:cNvPr>
                  <p:cNvSpPr txBox="1"/>
                  <p:nvPr/>
                </p:nvSpPr>
                <p:spPr>
                  <a:xfrm>
                    <a:off x="3678206" y="2340217"/>
                    <a:ext cx="478914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998C2D55-8318-5D4F-A14C-2FD3348D924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78206" y="2340217"/>
                    <a:ext cx="478914" cy="523220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16CFB909-13ED-374F-A85E-373B59C1DB41}"/>
                  </a:ext>
                </a:extLst>
              </p:cNvPr>
              <p:cNvSpPr/>
              <p:nvPr/>
            </p:nvSpPr>
            <p:spPr>
              <a:xfrm rot="10492465">
                <a:off x="3202940" y="2535922"/>
                <a:ext cx="595745" cy="277759"/>
              </a:xfrm>
              <a:custGeom>
                <a:avLst/>
                <a:gdLst>
                  <a:gd name="connsiteX0" fmla="*/ 0 w 595745"/>
                  <a:gd name="connsiteY0" fmla="*/ 207818 h 277759"/>
                  <a:gd name="connsiteX1" fmla="*/ 96982 w 595745"/>
                  <a:gd name="connsiteY1" fmla="*/ 249382 h 277759"/>
                  <a:gd name="connsiteX2" fmla="*/ 152400 w 595745"/>
                  <a:gd name="connsiteY2" fmla="*/ 277091 h 277759"/>
                  <a:gd name="connsiteX3" fmla="*/ 387927 w 595745"/>
                  <a:gd name="connsiteY3" fmla="*/ 263236 h 277759"/>
                  <a:gd name="connsiteX4" fmla="*/ 429491 w 595745"/>
                  <a:gd name="connsiteY4" fmla="*/ 249382 h 277759"/>
                  <a:gd name="connsiteX5" fmla="*/ 484909 w 595745"/>
                  <a:gd name="connsiteY5" fmla="*/ 166254 h 277759"/>
                  <a:gd name="connsiteX6" fmla="*/ 512618 w 595745"/>
                  <a:gd name="connsiteY6" fmla="*/ 124691 h 277759"/>
                  <a:gd name="connsiteX7" fmla="*/ 540327 w 595745"/>
                  <a:gd name="connsiteY7" fmla="*/ 83127 h 277759"/>
                  <a:gd name="connsiteX8" fmla="*/ 554182 w 595745"/>
                  <a:gd name="connsiteY8" fmla="*/ 41564 h 277759"/>
                  <a:gd name="connsiteX9" fmla="*/ 595745 w 595745"/>
                  <a:gd name="connsiteY9" fmla="*/ 0 h 277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95745" h="277759">
                    <a:moveTo>
                      <a:pt x="0" y="207818"/>
                    </a:moveTo>
                    <a:cubicBezTo>
                      <a:pt x="32327" y="221673"/>
                      <a:pt x="64963" y="234828"/>
                      <a:pt x="96982" y="249382"/>
                    </a:cubicBezTo>
                    <a:cubicBezTo>
                      <a:pt x="115784" y="257928"/>
                      <a:pt x="131770" y="276109"/>
                      <a:pt x="152400" y="277091"/>
                    </a:cubicBezTo>
                    <a:cubicBezTo>
                      <a:pt x="230956" y="280832"/>
                      <a:pt x="309418" y="267854"/>
                      <a:pt x="387927" y="263236"/>
                    </a:cubicBezTo>
                    <a:cubicBezTo>
                      <a:pt x="401782" y="258618"/>
                      <a:pt x="419164" y="259709"/>
                      <a:pt x="429491" y="249382"/>
                    </a:cubicBezTo>
                    <a:cubicBezTo>
                      <a:pt x="453039" y="225834"/>
                      <a:pt x="466436" y="193963"/>
                      <a:pt x="484909" y="166254"/>
                    </a:cubicBezTo>
                    <a:lnTo>
                      <a:pt x="512618" y="124691"/>
                    </a:lnTo>
                    <a:cubicBezTo>
                      <a:pt x="521854" y="110836"/>
                      <a:pt x="535061" y="98924"/>
                      <a:pt x="540327" y="83127"/>
                    </a:cubicBezTo>
                    <a:cubicBezTo>
                      <a:pt x="544945" y="69273"/>
                      <a:pt x="546668" y="54087"/>
                      <a:pt x="554182" y="41564"/>
                    </a:cubicBezTo>
                    <a:cubicBezTo>
                      <a:pt x="554184" y="41561"/>
                      <a:pt x="588816" y="6929"/>
                      <a:pt x="595745" y="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226CF128-7C93-0744-A515-E3AE9DC3BF86}"/>
                      </a:ext>
                    </a:extLst>
                  </p:cNvPr>
                  <p:cNvSpPr txBox="1"/>
                  <p:nvPr/>
                </p:nvSpPr>
                <p:spPr>
                  <a:xfrm>
                    <a:off x="3611056" y="3072463"/>
                    <a:ext cx="129240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226CF128-7C93-0744-A515-E3AE9DC3BF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11056" y="3072463"/>
                    <a:ext cx="1292405" cy="46166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AAFA69A7-483E-724C-ACA4-266C0CD2AAEE}"/>
                  </a:ext>
                </a:extLst>
              </p:cNvPr>
              <p:cNvSpPr/>
              <p:nvPr/>
            </p:nvSpPr>
            <p:spPr>
              <a:xfrm rot="11107535" flipV="1">
                <a:off x="3218744" y="3279281"/>
                <a:ext cx="787910" cy="196234"/>
              </a:xfrm>
              <a:custGeom>
                <a:avLst/>
                <a:gdLst>
                  <a:gd name="connsiteX0" fmla="*/ 0 w 595745"/>
                  <a:gd name="connsiteY0" fmla="*/ 207818 h 277759"/>
                  <a:gd name="connsiteX1" fmla="*/ 96982 w 595745"/>
                  <a:gd name="connsiteY1" fmla="*/ 249382 h 277759"/>
                  <a:gd name="connsiteX2" fmla="*/ 152400 w 595745"/>
                  <a:gd name="connsiteY2" fmla="*/ 277091 h 277759"/>
                  <a:gd name="connsiteX3" fmla="*/ 387927 w 595745"/>
                  <a:gd name="connsiteY3" fmla="*/ 263236 h 277759"/>
                  <a:gd name="connsiteX4" fmla="*/ 429491 w 595745"/>
                  <a:gd name="connsiteY4" fmla="*/ 249382 h 277759"/>
                  <a:gd name="connsiteX5" fmla="*/ 484909 w 595745"/>
                  <a:gd name="connsiteY5" fmla="*/ 166254 h 277759"/>
                  <a:gd name="connsiteX6" fmla="*/ 512618 w 595745"/>
                  <a:gd name="connsiteY6" fmla="*/ 124691 h 277759"/>
                  <a:gd name="connsiteX7" fmla="*/ 540327 w 595745"/>
                  <a:gd name="connsiteY7" fmla="*/ 83127 h 277759"/>
                  <a:gd name="connsiteX8" fmla="*/ 554182 w 595745"/>
                  <a:gd name="connsiteY8" fmla="*/ 41564 h 277759"/>
                  <a:gd name="connsiteX9" fmla="*/ 595745 w 595745"/>
                  <a:gd name="connsiteY9" fmla="*/ 0 h 277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95745" h="277759">
                    <a:moveTo>
                      <a:pt x="0" y="207818"/>
                    </a:moveTo>
                    <a:cubicBezTo>
                      <a:pt x="32327" y="221673"/>
                      <a:pt x="64963" y="234828"/>
                      <a:pt x="96982" y="249382"/>
                    </a:cubicBezTo>
                    <a:cubicBezTo>
                      <a:pt x="115784" y="257928"/>
                      <a:pt x="131770" y="276109"/>
                      <a:pt x="152400" y="277091"/>
                    </a:cubicBezTo>
                    <a:cubicBezTo>
                      <a:pt x="230956" y="280832"/>
                      <a:pt x="309418" y="267854"/>
                      <a:pt x="387927" y="263236"/>
                    </a:cubicBezTo>
                    <a:cubicBezTo>
                      <a:pt x="401782" y="258618"/>
                      <a:pt x="419164" y="259709"/>
                      <a:pt x="429491" y="249382"/>
                    </a:cubicBezTo>
                    <a:cubicBezTo>
                      <a:pt x="453039" y="225834"/>
                      <a:pt x="466436" y="193963"/>
                      <a:pt x="484909" y="166254"/>
                    </a:cubicBezTo>
                    <a:lnTo>
                      <a:pt x="512618" y="124691"/>
                    </a:lnTo>
                    <a:cubicBezTo>
                      <a:pt x="521854" y="110836"/>
                      <a:pt x="535061" y="98924"/>
                      <a:pt x="540327" y="83127"/>
                    </a:cubicBezTo>
                    <a:cubicBezTo>
                      <a:pt x="544945" y="69273"/>
                      <a:pt x="546668" y="54087"/>
                      <a:pt x="554182" y="41564"/>
                    </a:cubicBezTo>
                    <a:cubicBezTo>
                      <a:pt x="554184" y="41561"/>
                      <a:pt x="588816" y="6929"/>
                      <a:pt x="595745" y="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9" name="Right Triangle 48">
              <a:extLst>
                <a:ext uri="{FF2B5EF4-FFF2-40B4-BE49-F238E27FC236}">
                  <a16:creationId xmlns:a16="http://schemas.microsoft.com/office/drawing/2014/main" id="{BDA5A065-ACD3-BB47-B5C5-5E261CAFAB10}"/>
                </a:ext>
              </a:extLst>
            </p:cNvPr>
            <p:cNvSpPr/>
            <p:nvPr/>
          </p:nvSpPr>
          <p:spPr>
            <a:xfrm rot="2272184" flipH="1" flipV="1">
              <a:off x="4751116" y="2210674"/>
              <a:ext cx="551967" cy="724387"/>
            </a:xfrm>
            <a:prstGeom prst="rtTriangle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CE021B3-B308-A14F-8857-2345AF386943}"/>
                    </a:ext>
                  </a:extLst>
                </p:cNvPr>
                <p:cNvSpPr txBox="1"/>
                <p:nvPr/>
              </p:nvSpPr>
              <p:spPr>
                <a:xfrm rot="1237194">
                  <a:off x="5208250" y="1921596"/>
                  <a:ext cx="328086" cy="3584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CE021B3-B308-A14F-8857-2345AF3869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37194">
                  <a:off x="5208250" y="1921596"/>
                  <a:ext cx="328086" cy="358438"/>
                </a:xfrm>
                <a:prstGeom prst="rect">
                  <a:avLst/>
                </a:prstGeom>
                <a:blipFill>
                  <a:blip r:embed="rId19"/>
                  <a:stretch>
                    <a:fillRect l="-19444" r="-11111" b="-351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09235D1-25C9-7B47-96BF-F333FAEAA6A7}"/>
                    </a:ext>
                  </a:extLst>
                </p:cNvPr>
                <p:cNvSpPr txBox="1"/>
                <p:nvPr/>
              </p:nvSpPr>
              <p:spPr>
                <a:xfrm rot="1237194">
                  <a:off x="5242986" y="2474630"/>
                  <a:ext cx="328086" cy="3584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09235D1-25C9-7B47-96BF-F333FAEAA6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37194">
                  <a:off x="5242986" y="2474630"/>
                  <a:ext cx="328086" cy="358438"/>
                </a:xfrm>
                <a:prstGeom prst="rect">
                  <a:avLst/>
                </a:prstGeom>
                <a:blipFill>
                  <a:blip r:embed="rId20"/>
                  <a:stretch>
                    <a:fillRect l="-5556" b="-216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60E27D1-2E0A-AC45-80C3-6F03DD55FEB7}"/>
                    </a:ext>
                  </a:extLst>
                </p:cNvPr>
                <p:cNvSpPr txBox="1"/>
                <p:nvPr/>
              </p:nvSpPr>
              <p:spPr>
                <a:xfrm>
                  <a:off x="4647960" y="2533818"/>
                  <a:ext cx="47891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60E27D1-2E0A-AC45-80C3-6F03DD55FE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7960" y="2533818"/>
                  <a:ext cx="478914" cy="52322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FE457687-6833-AE49-89F8-43D7040C0C13}"/>
                </a:ext>
              </a:extLst>
            </p:cNvPr>
            <p:cNvSpPr/>
            <p:nvPr/>
          </p:nvSpPr>
          <p:spPr>
            <a:xfrm>
              <a:off x="4571855" y="2794540"/>
              <a:ext cx="844719" cy="825737"/>
            </a:xfrm>
            <a:prstGeom prst="arc">
              <a:avLst>
                <a:gd name="adj1" fmla="val 16479946"/>
                <a:gd name="adj2" fmla="val 18226817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6EA7C60-5829-D841-B3D7-0DDE6D9A60A4}"/>
                </a:ext>
              </a:extLst>
            </p:cNvPr>
            <p:cNvSpPr/>
            <p:nvPr/>
          </p:nvSpPr>
          <p:spPr>
            <a:xfrm rot="2018978">
              <a:off x="5265408" y="2371320"/>
              <a:ext cx="169280" cy="18856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91289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6125CF56-D941-634E-8EEC-6F24ADC02EB9}"/>
              </a:ext>
            </a:extLst>
          </p:cNvPr>
          <p:cNvGrpSpPr/>
          <p:nvPr/>
        </p:nvGrpSpPr>
        <p:grpSpPr>
          <a:xfrm>
            <a:off x="258520" y="1586839"/>
            <a:ext cx="5193245" cy="3412498"/>
            <a:chOff x="258520" y="1586839"/>
            <a:chExt cx="5193245" cy="341249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45EF8B0-1AAF-0F43-A5B1-E1F8936D9E77}"/>
                </a:ext>
              </a:extLst>
            </p:cNvPr>
            <p:cNvGrpSpPr/>
            <p:nvPr/>
          </p:nvGrpSpPr>
          <p:grpSpPr>
            <a:xfrm>
              <a:off x="374097" y="1586839"/>
              <a:ext cx="5077668" cy="3412498"/>
              <a:chOff x="2798642" y="1669966"/>
              <a:chExt cx="5077668" cy="3412498"/>
            </a:xfrm>
          </p:grpSpPr>
          <p:sp>
            <p:nvSpPr>
              <p:cNvPr id="3" name="Right Triangle 2">
                <a:extLst>
                  <a:ext uri="{FF2B5EF4-FFF2-40B4-BE49-F238E27FC236}">
                    <a16:creationId xmlns:a16="http://schemas.microsoft.com/office/drawing/2014/main" id="{DF4BA4CA-7147-9D42-A965-007555608835}"/>
                  </a:ext>
                </a:extLst>
              </p:cNvPr>
              <p:cNvSpPr/>
              <p:nvPr/>
            </p:nvSpPr>
            <p:spPr>
              <a:xfrm>
                <a:off x="2798642" y="2377440"/>
                <a:ext cx="4592757" cy="2103120"/>
              </a:xfrm>
              <a:prstGeom prst="rtTriangl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Arc 5">
                <a:extLst>
                  <a:ext uri="{FF2B5EF4-FFF2-40B4-BE49-F238E27FC236}">
                    <a16:creationId xmlns:a16="http://schemas.microsoft.com/office/drawing/2014/main" id="{48D90F3C-D2BA-1647-91EE-DA1F343E3593}"/>
                  </a:ext>
                </a:extLst>
              </p:cNvPr>
              <p:cNvSpPr/>
              <p:nvPr/>
            </p:nvSpPr>
            <p:spPr>
              <a:xfrm>
                <a:off x="6643255" y="3877118"/>
                <a:ext cx="1233055" cy="1205346"/>
              </a:xfrm>
              <a:prstGeom prst="arc">
                <a:avLst>
                  <a:gd name="adj1" fmla="val 10769924"/>
                  <a:gd name="adj2" fmla="val 12570775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CF369D69-DCB2-514D-B7FA-372E271F1717}"/>
                      </a:ext>
                    </a:extLst>
                  </p:cNvPr>
                  <p:cNvSpPr txBox="1"/>
                  <p:nvPr/>
                </p:nvSpPr>
                <p:spPr>
                  <a:xfrm>
                    <a:off x="6233618" y="4031147"/>
                    <a:ext cx="478914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CF369D69-DCB2-514D-B7FA-372E271F17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33618" y="4031147"/>
                    <a:ext cx="478914" cy="52322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3FB2B91-8163-E14E-801A-6461DF1116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53955" y="1669966"/>
                <a:ext cx="1828800" cy="18288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9307514-4B9B-8947-A268-02E75A8CE4B1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4224145" y="3348398"/>
                <a:ext cx="878616" cy="40233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E6430A4-89B5-FE47-A13F-6111C0DA7F2C}"/>
                  </a:ext>
                </a:extLst>
              </p:cNvPr>
              <p:cNvSpPr txBox="1"/>
              <p:nvPr/>
            </p:nvSpPr>
            <p:spPr>
              <a:xfrm>
                <a:off x="4345597" y="3503383"/>
                <a:ext cx="481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Baghdad" pitchFamily="2" charset="-78"/>
                    <a:cs typeface="Baghdad" pitchFamily="2" charset="-78"/>
                  </a:rPr>
                  <a:t>2r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D7DC761-BA74-724A-B31B-358BE756DE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09819" y="2537499"/>
                <a:ext cx="788092" cy="53648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17916A-D7C4-6C40-9D69-0ECF30BD1A62}"/>
                  </a:ext>
                </a:extLst>
              </p:cNvPr>
              <p:cNvSpPr txBox="1"/>
              <p:nvPr/>
            </p:nvSpPr>
            <p:spPr>
              <a:xfrm>
                <a:off x="4361141" y="2551545"/>
                <a:ext cx="375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Baghdad" pitchFamily="2" charset="-78"/>
                    <a:cs typeface="Baghdad" pitchFamily="2" charset="-78"/>
                  </a:rPr>
                  <a:t>R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C5A87C7-C603-B143-BD32-99F58A0253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78333" y="2537499"/>
                <a:ext cx="130083" cy="94722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39AD46B2-0221-1F4B-AD8E-EB3221832BA2}"/>
                  </a:ext>
                </a:extLst>
              </p:cNvPr>
              <p:cNvCxnSpPr/>
              <p:nvPr/>
            </p:nvCxnSpPr>
            <p:spPr>
              <a:xfrm flipH="1">
                <a:off x="4170910" y="3184820"/>
                <a:ext cx="125054" cy="35502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E2D4645-3C22-244D-975E-3874DEA38369}"/>
                  </a:ext>
                </a:extLst>
              </p:cNvPr>
              <p:cNvCxnSpPr/>
              <p:nvPr/>
            </p:nvCxnSpPr>
            <p:spPr>
              <a:xfrm flipH="1">
                <a:off x="5030356" y="3542072"/>
                <a:ext cx="125054" cy="35502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48D7044-0D3E-DC43-B159-DFB2E23EEA4B}"/>
                </a:ext>
              </a:extLst>
            </p:cNvPr>
            <p:cNvSpPr/>
            <p:nvPr/>
          </p:nvSpPr>
          <p:spPr>
            <a:xfrm>
              <a:off x="258520" y="2266362"/>
              <a:ext cx="307112" cy="21769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ight Triangle 40">
            <a:extLst>
              <a:ext uri="{FF2B5EF4-FFF2-40B4-BE49-F238E27FC236}">
                <a16:creationId xmlns:a16="http://schemas.microsoft.com/office/drawing/2014/main" id="{7D8EFBA5-06F8-064D-937D-ADAF8B774420}"/>
              </a:ext>
            </a:extLst>
          </p:cNvPr>
          <p:cNvSpPr/>
          <p:nvPr/>
        </p:nvSpPr>
        <p:spPr>
          <a:xfrm>
            <a:off x="6685733" y="1775847"/>
            <a:ext cx="3335362" cy="2894823"/>
          </a:xfrm>
          <a:prstGeom prst="rt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BFFC1F8E-1A79-9F4C-98E7-39C008A6D88C}"/>
              </a:ext>
            </a:extLst>
          </p:cNvPr>
          <p:cNvSpPr/>
          <p:nvPr/>
        </p:nvSpPr>
        <p:spPr>
          <a:xfrm>
            <a:off x="9582366" y="4056981"/>
            <a:ext cx="1233055" cy="1205346"/>
          </a:xfrm>
          <a:prstGeom prst="arc">
            <a:avLst>
              <a:gd name="adj1" fmla="val 10769924"/>
              <a:gd name="adj2" fmla="val 12570775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7A702D3-5B94-EB48-9902-B134C6B78133}"/>
                  </a:ext>
                </a:extLst>
              </p:cNvPr>
              <p:cNvSpPr txBox="1"/>
              <p:nvPr/>
            </p:nvSpPr>
            <p:spPr>
              <a:xfrm>
                <a:off x="9181238" y="4215196"/>
                <a:ext cx="4789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7A702D3-5B94-EB48-9902-B134C6B78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1238" y="4215196"/>
                <a:ext cx="47891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>
            <a:extLst>
              <a:ext uri="{FF2B5EF4-FFF2-40B4-BE49-F238E27FC236}">
                <a16:creationId xmlns:a16="http://schemas.microsoft.com/office/drawing/2014/main" id="{30185C94-BEAE-F54C-BD72-74E322A2D973}"/>
              </a:ext>
            </a:extLst>
          </p:cNvPr>
          <p:cNvSpPr>
            <a:spLocks noChangeAspect="1"/>
          </p:cNvSpPr>
          <p:nvPr/>
        </p:nvSpPr>
        <p:spPr>
          <a:xfrm>
            <a:off x="7671712" y="1530895"/>
            <a:ext cx="1828800" cy="18288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B37DB35-28A3-3043-B989-263D531346AA}"/>
              </a:ext>
            </a:extLst>
          </p:cNvPr>
          <p:cNvCxnSpPr>
            <a:cxnSpLocks noChangeAspect="1"/>
          </p:cNvCxnSpPr>
          <p:nvPr/>
        </p:nvCxnSpPr>
        <p:spPr>
          <a:xfrm rot="120000">
            <a:off x="7671712" y="2680862"/>
            <a:ext cx="876401" cy="691386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50944B9-A828-664F-9B90-47245B264BC1}"/>
              </a:ext>
            </a:extLst>
          </p:cNvPr>
          <p:cNvSpPr txBox="1"/>
          <p:nvPr/>
        </p:nvSpPr>
        <p:spPr>
          <a:xfrm>
            <a:off x="7966251" y="2697149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ghdad" pitchFamily="2" charset="-78"/>
                <a:cs typeface="Baghdad" pitchFamily="2" charset="-78"/>
              </a:rPr>
              <a:t>2r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F3CD7BB-5C33-D049-81E1-7EA94A0F75A3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7714242" y="2465595"/>
            <a:ext cx="800644" cy="1828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47F67B0-A1D0-AE48-9E26-FADF777C86EA}"/>
              </a:ext>
            </a:extLst>
          </p:cNvPr>
          <p:cNvSpPr txBox="1"/>
          <p:nvPr/>
        </p:nvSpPr>
        <p:spPr>
          <a:xfrm>
            <a:off x="8466843" y="2732868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ghdad" pitchFamily="2" charset="-78"/>
                <a:cs typeface="Baghdad" pitchFamily="2" charset="-78"/>
              </a:rPr>
              <a:t>R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AFCCFD4-4C1F-1244-A16B-86D5AD800A46}"/>
              </a:ext>
            </a:extLst>
          </p:cNvPr>
          <p:cNvCxnSpPr>
            <a:cxnSpLocks/>
          </p:cNvCxnSpPr>
          <p:nvPr/>
        </p:nvCxnSpPr>
        <p:spPr>
          <a:xfrm flipH="1" flipV="1">
            <a:off x="8505583" y="2454373"/>
            <a:ext cx="0" cy="914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A0FE8B65-CF95-9E41-86AA-8A5EE05FAC1E}"/>
              </a:ext>
            </a:extLst>
          </p:cNvPr>
          <p:cNvSpPr/>
          <p:nvPr/>
        </p:nvSpPr>
        <p:spPr>
          <a:xfrm>
            <a:off x="6200822" y="2210418"/>
            <a:ext cx="307112" cy="2176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19957F9-EF26-C44E-8FD1-29C59CC5748C}"/>
              </a:ext>
            </a:extLst>
          </p:cNvPr>
          <p:cNvCxnSpPr>
            <a:cxnSpLocks/>
          </p:cNvCxnSpPr>
          <p:nvPr/>
        </p:nvCxnSpPr>
        <p:spPr>
          <a:xfrm flipH="1">
            <a:off x="8494726" y="3097527"/>
            <a:ext cx="16851" cy="1423996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5B4495B-029D-8345-A797-4B28CFDE8ADD}"/>
              </a:ext>
            </a:extLst>
          </p:cNvPr>
          <p:cNvCxnSpPr>
            <a:cxnSpLocks/>
          </p:cNvCxnSpPr>
          <p:nvPr/>
        </p:nvCxnSpPr>
        <p:spPr>
          <a:xfrm flipV="1">
            <a:off x="7671712" y="2294313"/>
            <a:ext cx="1497291" cy="387152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2A2CB15-91CE-3249-89E2-A840636545A1}"/>
                  </a:ext>
                </a:extLst>
              </p:cNvPr>
              <p:cNvSpPr txBox="1"/>
              <p:nvPr/>
            </p:nvSpPr>
            <p:spPr>
              <a:xfrm>
                <a:off x="7391228" y="3874063"/>
                <a:ext cx="1514165" cy="513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800" baseline="-25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2A2CB15-91CE-3249-89E2-A84063654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228" y="3874063"/>
                <a:ext cx="1514165" cy="513282"/>
              </a:xfrm>
              <a:prstGeom prst="rect">
                <a:avLst/>
              </a:prstGeom>
              <a:blipFill>
                <a:blip r:embed="rId4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A0F34DD-7275-154B-854B-EC7424198F8B}"/>
                  </a:ext>
                </a:extLst>
              </p:cNvPr>
              <p:cNvSpPr txBox="1"/>
              <p:nvPr/>
            </p:nvSpPr>
            <p:spPr>
              <a:xfrm>
                <a:off x="8714819" y="1765347"/>
                <a:ext cx="635109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baseline="-250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A0F34DD-7275-154B-854B-EC7424198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4819" y="1765347"/>
                <a:ext cx="635109" cy="513282"/>
              </a:xfrm>
              <a:prstGeom prst="rect">
                <a:avLst/>
              </a:prstGeom>
              <a:blipFill>
                <a:blip r:embed="rId5"/>
                <a:stretch>
                  <a:fillRect l="-1961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F2512AA-BDE3-584F-994E-02768042B74D}"/>
              </a:ext>
            </a:extLst>
          </p:cNvPr>
          <p:cNvCxnSpPr>
            <a:cxnSpLocks/>
          </p:cNvCxnSpPr>
          <p:nvPr/>
        </p:nvCxnSpPr>
        <p:spPr>
          <a:xfrm flipH="1" flipV="1">
            <a:off x="8500418" y="1714027"/>
            <a:ext cx="16851" cy="1423996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DE71ED7-AA5B-5141-88B2-E8E1FDBA834B}"/>
                  </a:ext>
                </a:extLst>
              </p:cNvPr>
              <p:cNvSpPr txBox="1"/>
              <p:nvPr/>
            </p:nvSpPr>
            <p:spPr>
              <a:xfrm>
                <a:off x="7889307" y="1645794"/>
                <a:ext cx="635110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baseline="-250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DE71ED7-AA5B-5141-88B2-E8E1FDBA8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307" y="1645794"/>
                <a:ext cx="635110" cy="513282"/>
              </a:xfrm>
              <a:prstGeom prst="rect">
                <a:avLst/>
              </a:prstGeom>
              <a:blipFill>
                <a:blip r:embed="rId6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Arc 67">
            <a:extLst>
              <a:ext uri="{FF2B5EF4-FFF2-40B4-BE49-F238E27FC236}">
                <a16:creationId xmlns:a16="http://schemas.microsoft.com/office/drawing/2014/main" id="{8497CA20-499D-A844-B4C4-21467B249DF2}"/>
              </a:ext>
            </a:extLst>
          </p:cNvPr>
          <p:cNvSpPr/>
          <p:nvPr/>
        </p:nvSpPr>
        <p:spPr>
          <a:xfrm>
            <a:off x="7794017" y="2545850"/>
            <a:ext cx="1233055" cy="1205346"/>
          </a:xfrm>
          <a:prstGeom prst="arc">
            <a:avLst>
              <a:gd name="adj1" fmla="val 3134823"/>
              <a:gd name="adj2" fmla="val 487698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AF3666C-6886-AE49-9A6B-34A2FA1BADE6}"/>
                  </a:ext>
                </a:extLst>
              </p:cNvPr>
              <p:cNvSpPr txBox="1"/>
              <p:nvPr/>
            </p:nvSpPr>
            <p:spPr>
              <a:xfrm>
                <a:off x="8484733" y="3607484"/>
                <a:ext cx="5193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AF3666C-6886-AE49-9A6B-34A2FA1BA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4733" y="3607484"/>
                <a:ext cx="519373" cy="523220"/>
              </a:xfrm>
              <a:prstGeom prst="rect">
                <a:avLst/>
              </a:prstGeom>
              <a:blipFill>
                <a:blip r:embed="rId7"/>
                <a:stretch>
                  <a:fillRect l="-7317" r="-4878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riangle 69">
            <a:extLst>
              <a:ext uri="{FF2B5EF4-FFF2-40B4-BE49-F238E27FC236}">
                <a16:creationId xmlns:a16="http://schemas.microsoft.com/office/drawing/2014/main" id="{FCDF91FD-5F56-5840-A520-DF4E8DC36D8E}"/>
              </a:ext>
            </a:extLst>
          </p:cNvPr>
          <p:cNvSpPr/>
          <p:nvPr/>
        </p:nvSpPr>
        <p:spPr>
          <a:xfrm rot="1222610">
            <a:off x="10184274" y="2349048"/>
            <a:ext cx="1059354" cy="1149607"/>
          </a:xfrm>
          <a:prstGeom prst="triangle">
            <a:avLst>
              <a:gd name="adj" fmla="val 5285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F886CE7-21E9-8F43-8B09-E38DDA3C3A6E}"/>
              </a:ext>
            </a:extLst>
          </p:cNvPr>
          <p:cNvSpPr txBox="1"/>
          <p:nvPr/>
        </p:nvSpPr>
        <p:spPr>
          <a:xfrm>
            <a:off x="10288978" y="3449334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ghdad" pitchFamily="2" charset="-78"/>
                <a:cs typeface="Baghdad" pitchFamily="2" charset="-78"/>
              </a:rPr>
              <a:t>2r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6B9CE23-C006-4045-9571-E46A80F8A0C4}"/>
              </a:ext>
            </a:extLst>
          </p:cNvPr>
          <p:cNvSpPr txBox="1"/>
          <p:nvPr/>
        </p:nvSpPr>
        <p:spPr>
          <a:xfrm>
            <a:off x="10973863" y="2884208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ghdad" pitchFamily="2" charset="-78"/>
                <a:cs typeface="Baghdad" pitchFamily="2" charset="-78"/>
              </a:rPr>
              <a:t>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09A05E9-BFA3-004F-944B-70F421345B6F}"/>
              </a:ext>
            </a:extLst>
          </p:cNvPr>
          <p:cNvSpPr txBox="1"/>
          <p:nvPr/>
        </p:nvSpPr>
        <p:spPr>
          <a:xfrm>
            <a:off x="10024282" y="2465595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ghdad" pitchFamily="2" charset="-78"/>
                <a:cs typeface="Baghdad" pitchFamily="2" charset="-78"/>
              </a:rPr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DD33BA2-C883-D74F-BF8F-EDEE7F2B8F19}"/>
                  </a:ext>
                </a:extLst>
              </p:cNvPr>
              <p:cNvSpPr txBox="1"/>
              <p:nvPr/>
            </p:nvSpPr>
            <p:spPr>
              <a:xfrm>
                <a:off x="10555734" y="3062758"/>
                <a:ext cx="5193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DD33BA2-C883-D74F-BF8F-EDEE7F2B8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5734" y="3062758"/>
                <a:ext cx="519373" cy="523220"/>
              </a:xfrm>
              <a:prstGeom prst="rect">
                <a:avLst/>
              </a:prstGeom>
              <a:blipFill>
                <a:blip r:embed="rId8"/>
                <a:stretch>
                  <a:fillRect l="-7143" r="-2381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40636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97D0515-E33B-6848-AF60-64DA86ACFBB3}"/>
              </a:ext>
            </a:extLst>
          </p:cNvPr>
          <p:cNvGrpSpPr/>
          <p:nvPr/>
        </p:nvGrpSpPr>
        <p:grpSpPr>
          <a:xfrm>
            <a:off x="3840453" y="1411742"/>
            <a:ext cx="5460894" cy="4405707"/>
            <a:chOff x="3840453" y="1411742"/>
            <a:chExt cx="5460894" cy="4405707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4CCAC3B4-9A81-2E48-A01F-2ED47DD8867A}"/>
                </a:ext>
              </a:extLst>
            </p:cNvPr>
            <p:cNvSpPr/>
            <p:nvPr/>
          </p:nvSpPr>
          <p:spPr>
            <a:xfrm>
              <a:off x="7508014" y="4612103"/>
              <a:ext cx="1233055" cy="1205346"/>
            </a:xfrm>
            <a:prstGeom prst="arc">
              <a:avLst>
                <a:gd name="adj1" fmla="val 10769924"/>
                <a:gd name="adj2" fmla="val 12570775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Book Antiqua" panose="0204060205030503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6B6FEEEE-5FD5-0A40-8BD5-4288DC782788}"/>
                    </a:ext>
                  </a:extLst>
                </p:cNvPr>
                <p:cNvSpPr txBox="1"/>
                <p:nvPr/>
              </p:nvSpPr>
              <p:spPr>
                <a:xfrm>
                  <a:off x="6998051" y="4792446"/>
                  <a:ext cx="44377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6B6FEEEE-5FD5-0A40-8BD5-4288DC7827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8051" y="4792446"/>
                  <a:ext cx="443775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329B8AA-18E0-F649-BBF4-2BE9167B3025}"/>
                    </a:ext>
                  </a:extLst>
                </p:cNvPr>
                <p:cNvSpPr txBox="1"/>
                <p:nvPr/>
              </p:nvSpPr>
              <p:spPr>
                <a:xfrm>
                  <a:off x="4614996" y="4378946"/>
                  <a:ext cx="1514165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2400" baseline="-25000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329B8AA-18E0-F649-BBF4-2BE9167B30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4996" y="4378946"/>
                  <a:ext cx="1514165" cy="453137"/>
                </a:xfrm>
                <a:prstGeom prst="rect">
                  <a:avLst/>
                </a:prstGeom>
                <a:blipFill>
                  <a:blip r:embed="rId3"/>
                  <a:stretch>
                    <a:fillRect b="-108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FF2EC71-CB1D-3348-9D60-C208CF917859}"/>
                    </a:ext>
                  </a:extLst>
                </p:cNvPr>
                <p:cNvSpPr txBox="1"/>
                <p:nvPr/>
              </p:nvSpPr>
              <p:spPr>
                <a:xfrm>
                  <a:off x="5657142" y="3985115"/>
                  <a:ext cx="47820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US" sz="2400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FF2EC71-CB1D-3348-9D60-C208CF9178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7142" y="3985115"/>
                  <a:ext cx="478208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2632" b="-162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4215738-D0F2-9E4F-AA82-6BC1C51AB9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7283" y="1411742"/>
              <a:ext cx="2494661" cy="249466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Book Antiqua" panose="02040602050305030304" pitchFamily="18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73F9035-36D6-8A4A-A526-C013AD38C816}"/>
                </a:ext>
              </a:extLst>
            </p:cNvPr>
            <p:cNvCxnSpPr>
              <a:stCxn id="25" idx="2"/>
              <a:endCxn id="25" idx="6"/>
            </p:cNvCxnSpPr>
            <p:nvPr/>
          </p:nvCxnSpPr>
          <p:spPr>
            <a:xfrm>
              <a:off x="4547283" y="2659073"/>
              <a:ext cx="249466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FCD29BD-91E0-5C45-A250-D4C2EAB87DC0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3840453" y="2787015"/>
              <a:ext cx="4368020" cy="24688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8B73A1-BC13-4E49-9186-876484B7703B}"/>
                </a:ext>
              </a:extLst>
            </p:cNvPr>
            <p:cNvSpPr txBox="1"/>
            <p:nvPr/>
          </p:nvSpPr>
          <p:spPr>
            <a:xfrm>
              <a:off x="4672490" y="3570366"/>
              <a:ext cx="4603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  <a:cs typeface="Baghdad" pitchFamily="2" charset="-78"/>
                </a:rPr>
                <a:t>2r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A30B88A-3C2E-F144-9EA1-4FEAA1C9DC91}"/>
                </a:ext>
              </a:extLst>
            </p:cNvPr>
            <p:cNvSpPr txBox="1"/>
            <p:nvPr/>
          </p:nvSpPr>
          <p:spPr>
            <a:xfrm>
              <a:off x="5806440" y="3111214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  <a:cs typeface="Baghdad" pitchFamily="2" charset="-78"/>
                </a:rPr>
                <a:t>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2C82BA-6E74-9844-8A11-0786003CC653}"/>
                </a:ext>
              </a:extLst>
            </p:cNvPr>
            <p:cNvSpPr txBox="1"/>
            <p:nvPr/>
          </p:nvSpPr>
          <p:spPr>
            <a:xfrm>
              <a:off x="4814329" y="2628806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  <a:cs typeface="Baghdad" pitchFamily="2" charset="-78"/>
                </a:rPr>
                <a:t>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AF1FFFE-CAB5-E74B-A400-BF62CF68BE29}"/>
                    </a:ext>
                  </a:extLst>
                </p:cNvPr>
                <p:cNvSpPr txBox="1"/>
                <p:nvPr/>
              </p:nvSpPr>
              <p:spPr>
                <a:xfrm>
                  <a:off x="5388311" y="3289764"/>
                  <a:ext cx="47820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US" sz="2400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AF1FFFE-CAB5-E74B-A400-BF62CF68BE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8311" y="3289764"/>
                  <a:ext cx="478208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2632" b="-135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3BE017DC-76D7-354D-92E9-5497B06E0851}"/>
                </a:ext>
              </a:extLst>
            </p:cNvPr>
            <p:cNvSpPr/>
            <p:nvPr/>
          </p:nvSpPr>
          <p:spPr>
            <a:xfrm rot="1800000">
              <a:off x="4845110" y="2595277"/>
              <a:ext cx="1267739" cy="1051560"/>
            </a:xfrm>
            <a:prstGeom prst="triangl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Book Antiqua" panose="02040602050305030304" pitchFamily="18" charset="0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F624B76-6977-AB44-827E-B3856D87DC2C}"/>
                </a:ext>
              </a:extLst>
            </p:cNvPr>
            <p:cNvCxnSpPr>
              <a:cxnSpLocks/>
            </p:cNvCxnSpPr>
            <p:nvPr/>
          </p:nvCxnSpPr>
          <p:spPr>
            <a:xfrm>
              <a:off x="5743560" y="1417840"/>
              <a:ext cx="0" cy="24946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46E09C7-6773-B84B-A675-DEE1E21EDA7B}"/>
                    </a:ext>
                  </a:extLst>
                </p:cNvPr>
                <p:cNvSpPr txBox="1"/>
                <p:nvPr/>
              </p:nvSpPr>
              <p:spPr>
                <a:xfrm>
                  <a:off x="5299991" y="3243012"/>
                  <a:ext cx="47820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US" sz="2400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46E09C7-6773-B84B-A675-DEE1E21EDA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9991" y="3243012"/>
                  <a:ext cx="478208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35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B5CD60D-654F-3746-81D4-1BDF4B663D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1194" y="2692601"/>
              <a:ext cx="0" cy="237744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EFD806-B62E-B144-AC52-0728EE564A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02551" y="5237998"/>
              <a:ext cx="424382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A9FDEC1-9B13-FB41-A74C-2D091DD2B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4729" y="2342685"/>
              <a:ext cx="1596088" cy="92918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ED2794E-5B45-7440-B087-06F73E9A709C}"/>
                    </a:ext>
                  </a:extLst>
                </p:cNvPr>
                <p:cNvSpPr txBox="1"/>
                <p:nvPr/>
              </p:nvSpPr>
              <p:spPr>
                <a:xfrm>
                  <a:off x="5944969" y="1852037"/>
                  <a:ext cx="575799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400" baseline="-25000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ED2794E-5B45-7440-B087-06F73E9A70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4969" y="1852037"/>
                  <a:ext cx="575799" cy="453137"/>
                </a:xfrm>
                <a:prstGeom prst="rect">
                  <a:avLst/>
                </a:prstGeom>
                <a:blipFill>
                  <a:blip r:embed="rId7"/>
                  <a:stretch>
                    <a:fillRect b="-54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E2889EF-D269-A24C-93C8-039BB68DEA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13379" y="1497864"/>
              <a:ext cx="0" cy="237744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EA89136-7C3A-D341-A6FA-DED9526C6236}"/>
                    </a:ext>
                  </a:extLst>
                </p:cNvPr>
                <p:cNvSpPr txBox="1"/>
                <p:nvPr/>
              </p:nvSpPr>
              <p:spPr>
                <a:xfrm>
                  <a:off x="5102268" y="1429631"/>
                  <a:ext cx="575799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2400" baseline="-25000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EA89136-7C3A-D341-A6FA-DED9526C62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2268" y="1429631"/>
                  <a:ext cx="575799" cy="453137"/>
                </a:xfrm>
                <a:prstGeom prst="rect">
                  <a:avLst/>
                </a:prstGeom>
                <a:blipFill>
                  <a:blip r:embed="rId8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456281-0D30-1543-91BC-CD1C177F0616}"/>
                </a:ext>
              </a:extLst>
            </p:cNvPr>
            <p:cNvSpPr txBox="1"/>
            <p:nvPr/>
          </p:nvSpPr>
          <p:spPr>
            <a:xfrm>
              <a:off x="7777547" y="3816806"/>
              <a:ext cx="4603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  <a:cs typeface="Baghdad" pitchFamily="2" charset="-78"/>
                </a:rPr>
                <a:t>2r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FEE9813-3639-9A43-9C23-4CFE78C495CD}"/>
                </a:ext>
              </a:extLst>
            </p:cNvPr>
            <p:cNvSpPr txBox="1"/>
            <p:nvPr/>
          </p:nvSpPr>
          <p:spPr>
            <a:xfrm>
              <a:off x="8911497" y="3357654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  <a:cs typeface="Baghdad" pitchFamily="2" charset="-78"/>
                </a:rPr>
                <a:t>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37CED3A-3129-484F-A0F7-394FE958336D}"/>
                </a:ext>
              </a:extLst>
            </p:cNvPr>
            <p:cNvSpPr txBox="1"/>
            <p:nvPr/>
          </p:nvSpPr>
          <p:spPr>
            <a:xfrm>
              <a:off x="7919386" y="2875246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  <a:cs typeface="Baghdad" pitchFamily="2" charset="-78"/>
                </a:rPr>
                <a:t>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4AB996D-7CBD-2543-BA0F-E78713E41E9E}"/>
                    </a:ext>
                  </a:extLst>
                </p:cNvPr>
                <p:cNvSpPr txBox="1"/>
                <p:nvPr/>
              </p:nvSpPr>
              <p:spPr>
                <a:xfrm>
                  <a:off x="8493368" y="3536204"/>
                  <a:ext cx="47820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US" sz="2400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4AB996D-7CBD-2543-BA0F-E78713E41E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3368" y="3536204"/>
                  <a:ext cx="478208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35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riangle 41">
              <a:extLst>
                <a:ext uri="{FF2B5EF4-FFF2-40B4-BE49-F238E27FC236}">
                  <a16:creationId xmlns:a16="http://schemas.microsoft.com/office/drawing/2014/main" id="{19D066D8-A79B-A14C-9E98-3A4EC77C39CC}"/>
                </a:ext>
              </a:extLst>
            </p:cNvPr>
            <p:cNvSpPr/>
            <p:nvPr/>
          </p:nvSpPr>
          <p:spPr>
            <a:xfrm rot="1800000">
              <a:off x="7950167" y="2841717"/>
              <a:ext cx="1267739" cy="1051560"/>
            </a:xfrm>
            <a:prstGeom prst="triangl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Book Antiqua" panose="0204060205030503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DD13DA9-0307-CA46-85CB-E2B80DC4543D}"/>
                    </a:ext>
                  </a:extLst>
                </p:cNvPr>
                <p:cNvSpPr txBox="1"/>
                <p:nvPr/>
              </p:nvSpPr>
              <p:spPr>
                <a:xfrm>
                  <a:off x="8405048" y="3489452"/>
                  <a:ext cx="47820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US" sz="2400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DD13DA9-0307-CA46-85CB-E2B80DC454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5048" y="3489452"/>
                  <a:ext cx="478208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972605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88C99021-BAA8-0E4D-85D0-5B4209261608}"/>
              </a:ext>
            </a:extLst>
          </p:cNvPr>
          <p:cNvGrpSpPr/>
          <p:nvPr/>
        </p:nvGrpSpPr>
        <p:grpSpPr>
          <a:xfrm>
            <a:off x="2313709" y="695978"/>
            <a:ext cx="6442364" cy="4208530"/>
            <a:chOff x="2313709" y="695978"/>
            <a:chExt cx="6442364" cy="420853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DA9C4940-5885-6542-8155-B563506CB4A9}"/>
                </a:ext>
              </a:extLst>
            </p:cNvPr>
            <p:cNvSpPr/>
            <p:nvPr/>
          </p:nvSpPr>
          <p:spPr>
            <a:xfrm>
              <a:off x="2313709" y="1246908"/>
              <a:ext cx="3657600" cy="36576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0B51A0CD-DDC8-9F4E-AC68-68A3864BDE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28109" y="2161308"/>
              <a:ext cx="1828800" cy="18288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1914741-E8DD-3E44-A93B-3240E031AB29}"/>
                </a:ext>
              </a:extLst>
            </p:cNvPr>
            <p:cNvCxnSpPr>
              <a:stCxn id="3" idx="0"/>
            </p:cNvCxnSpPr>
            <p:nvPr/>
          </p:nvCxnSpPr>
          <p:spPr>
            <a:xfrm>
              <a:off x="4142509" y="2161308"/>
              <a:ext cx="2286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9F08479-967F-7745-9533-FB1F35FD323C}"/>
                </a:ext>
              </a:extLst>
            </p:cNvPr>
            <p:cNvCxnSpPr/>
            <p:nvPr/>
          </p:nvCxnSpPr>
          <p:spPr>
            <a:xfrm>
              <a:off x="4184073" y="1246908"/>
              <a:ext cx="457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AF22EEC-D84C-7549-B969-FEC58DEF704E}"/>
                    </a:ext>
                  </a:extLst>
                </p:cNvPr>
                <p:cNvSpPr txBox="1"/>
                <p:nvPr/>
              </p:nvSpPr>
              <p:spPr>
                <a:xfrm>
                  <a:off x="3935063" y="779110"/>
                  <a:ext cx="49802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AF22EEC-D84C-7549-B969-FEC58DEF70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5063" y="779110"/>
                  <a:ext cx="498020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76D9A91-5B2C-1249-8FBC-060D46EF9FF1}"/>
                    </a:ext>
                  </a:extLst>
                </p:cNvPr>
                <p:cNvSpPr txBox="1"/>
                <p:nvPr/>
              </p:nvSpPr>
              <p:spPr>
                <a:xfrm>
                  <a:off x="3935063" y="1716332"/>
                  <a:ext cx="49802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76D9A91-5B2C-1249-8FBC-060D46EF9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5063" y="1716332"/>
                  <a:ext cx="49802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07116EA-5235-6A4E-915D-CB6C4C949E7A}"/>
                    </a:ext>
                  </a:extLst>
                </p:cNvPr>
                <p:cNvSpPr txBox="1"/>
                <p:nvPr/>
              </p:nvSpPr>
              <p:spPr>
                <a:xfrm>
                  <a:off x="5045080" y="1714707"/>
                  <a:ext cx="174958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07116EA-5235-6A4E-915D-CB6C4C949E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5080" y="1714707"/>
                  <a:ext cx="1749582" cy="523220"/>
                </a:xfrm>
                <a:prstGeom prst="rect">
                  <a:avLst/>
                </a:prstGeom>
                <a:blipFill>
                  <a:blip r:embed="rId5"/>
                  <a:stretch>
                    <a:fillRect b="-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96D4E6F-BA28-A94F-942F-DAFEC13C4D65}"/>
                    </a:ext>
                  </a:extLst>
                </p:cNvPr>
                <p:cNvSpPr txBox="1"/>
                <p:nvPr/>
              </p:nvSpPr>
              <p:spPr>
                <a:xfrm>
                  <a:off x="5947092" y="695978"/>
                  <a:ext cx="179844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96D4E6F-BA28-A94F-942F-DAFEC13C4D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7092" y="695978"/>
                  <a:ext cx="1798441" cy="523220"/>
                </a:xfrm>
                <a:prstGeom prst="rect">
                  <a:avLst/>
                </a:prstGeom>
                <a:blipFill>
                  <a:blip r:embed="rId6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E44CF0F-1431-C841-8F95-9591BC7C54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2509" y="2540066"/>
              <a:ext cx="779597" cy="53564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FE5DC6E-EDD2-934D-943D-020CB75CAA66}"/>
                </a:ext>
              </a:extLst>
            </p:cNvPr>
            <p:cNvCxnSpPr>
              <a:stCxn id="2" idx="4"/>
              <a:endCxn id="7" idx="2"/>
            </p:cNvCxnSpPr>
            <p:nvPr/>
          </p:nvCxnSpPr>
          <p:spPr>
            <a:xfrm flipV="1">
              <a:off x="4142509" y="1302330"/>
              <a:ext cx="0" cy="36021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6B6C41B-6F7D-1943-A31A-8240D87798D1}"/>
                </a:ext>
              </a:extLst>
            </p:cNvPr>
            <p:cNvCxnSpPr>
              <a:stCxn id="2" idx="2"/>
              <a:endCxn id="2" idx="6"/>
            </p:cNvCxnSpPr>
            <p:nvPr/>
          </p:nvCxnSpPr>
          <p:spPr>
            <a:xfrm>
              <a:off x="2313709" y="3075708"/>
              <a:ext cx="3657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A458FF8-8184-2D45-B192-D9FCAA2AC49B}"/>
                </a:ext>
              </a:extLst>
            </p:cNvPr>
            <p:cNvCxnSpPr>
              <a:cxnSpLocks/>
              <a:endCxn id="2" idx="1"/>
            </p:cNvCxnSpPr>
            <p:nvPr/>
          </p:nvCxnSpPr>
          <p:spPr>
            <a:xfrm flipH="1" flipV="1">
              <a:off x="2849352" y="1782551"/>
              <a:ext cx="1334721" cy="13159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80C2557-C399-D449-AEFC-8C440763922B}"/>
                    </a:ext>
                  </a:extLst>
                </p:cNvPr>
                <p:cNvSpPr txBox="1"/>
                <p:nvPr/>
              </p:nvSpPr>
              <p:spPr>
                <a:xfrm>
                  <a:off x="4229519" y="2363406"/>
                  <a:ext cx="47557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80C2557-C399-D449-AEFC-8C44076392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9519" y="2363406"/>
                  <a:ext cx="475579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8F343CA-30B1-3D44-97D3-19B6A695C511}"/>
                    </a:ext>
                  </a:extLst>
                </p:cNvPr>
                <p:cNvSpPr txBox="1"/>
                <p:nvPr/>
              </p:nvSpPr>
              <p:spPr>
                <a:xfrm>
                  <a:off x="3016591" y="1638088"/>
                  <a:ext cx="50616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8F343CA-30B1-3D44-97D3-19B6A695C5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6591" y="1638088"/>
                  <a:ext cx="506164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17545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descr="Light upward diagonal">
            <a:extLst>
              <a:ext uri="{FF2B5EF4-FFF2-40B4-BE49-F238E27FC236}">
                <a16:creationId xmlns:a16="http://schemas.microsoft.com/office/drawing/2014/main" id="{1C0D446A-852F-EF44-9858-A7069AA019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940" y="2514493"/>
            <a:ext cx="342900" cy="1104900"/>
          </a:xfrm>
          <a:prstGeom prst="rect">
            <a:avLst/>
          </a:prstGeom>
          <a:pattFill prst="ltUpDiag">
            <a:fgClr>
              <a:srgbClr val="000000"/>
            </a:fgClr>
            <a:bgClr>
              <a:srgbClr val="FFFFFF"/>
            </a:bgClr>
          </a:pattFill>
          <a:ln w="2857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Line 4">
            <a:extLst>
              <a:ext uri="{FF2B5EF4-FFF2-40B4-BE49-F238E27FC236}">
                <a16:creationId xmlns:a16="http://schemas.microsoft.com/office/drawing/2014/main" id="{88EB8265-7F6A-CF48-AAF4-ACE4CE1198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63684" y="2563397"/>
            <a:ext cx="0" cy="1028700"/>
          </a:xfrm>
          <a:prstGeom prst="line">
            <a:avLst/>
          </a:prstGeom>
          <a:noFill/>
          <a:ln w="1905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9C9708-6F7E-F941-BF65-7266E84C3422}"/>
              </a:ext>
            </a:extLst>
          </p:cNvPr>
          <p:cNvCxnSpPr>
            <a:cxnSpLocks/>
          </p:cNvCxnSpPr>
          <p:nvPr/>
        </p:nvCxnSpPr>
        <p:spPr>
          <a:xfrm>
            <a:off x="485595" y="3630197"/>
            <a:ext cx="978408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5E85EF-3074-8F4F-A6A0-818E0785D077}"/>
              </a:ext>
            </a:extLst>
          </p:cNvPr>
          <p:cNvCxnSpPr/>
          <p:nvPr/>
        </p:nvCxnSpPr>
        <p:spPr>
          <a:xfrm flipV="1">
            <a:off x="863684" y="2410997"/>
            <a:ext cx="0" cy="121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4842339-FA56-574E-9251-9FC21846829F}"/>
              </a:ext>
            </a:extLst>
          </p:cNvPr>
          <p:cNvSpPr txBox="1"/>
          <p:nvPr/>
        </p:nvSpPr>
        <p:spPr>
          <a:xfrm>
            <a:off x="330284" y="2106197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itchFamily="18" charset="0"/>
              </a:rPr>
              <a:t>Wall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4F63777-3536-7149-B54A-1F75CF1519A3}"/>
                  </a:ext>
                </a:extLst>
              </p:cNvPr>
              <p:cNvSpPr/>
              <p:nvPr/>
            </p:nvSpPr>
            <p:spPr>
              <a:xfrm>
                <a:off x="2646311" y="2531923"/>
                <a:ext cx="68435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4F63777-3536-7149-B54A-1F75CF1519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311" y="2531923"/>
                <a:ext cx="684354" cy="584775"/>
              </a:xfrm>
              <a:prstGeom prst="rect">
                <a:avLst/>
              </a:prstGeom>
              <a:blipFill>
                <a:blip r:embed="rId2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1283228-5C5E-304A-9937-8FDD016B0E6F}"/>
                  </a:ext>
                </a:extLst>
              </p:cNvPr>
              <p:cNvSpPr/>
              <p:nvPr/>
            </p:nvSpPr>
            <p:spPr>
              <a:xfrm>
                <a:off x="5280233" y="2036450"/>
                <a:ext cx="1300421" cy="644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1283228-5C5E-304A-9937-8FDD016B0E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233" y="2036450"/>
                <a:ext cx="1300421" cy="644664"/>
              </a:xfrm>
              <a:prstGeom prst="rect">
                <a:avLst/>
              </a:prstGeom>
              <a:blipFill>
                <a:blip r:embed="rId3"/>
                <a:stretch>
                  <a:fillRect t="-23077" r="-4854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1B52B716-94ED-3E4C-9E71-B61B72FDC41D}"/>
              </a:ext>
            </a:extLst>
          </p:cNvPr>
          <p:cNvGrpSpPr/>
          <p:nvPr/>
        </p:nvGrpSpPr>
        <p:grpSpPr>
          <a:xfrm>
            <a:off x="874538" y="3092905"/>
            <a:ext cx="5303520" cy="459404"/>
            <a:chOff x="5943181" y="2552632"/>
            <a:chExt cx="5313117" cy="45940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2F500B3-D6B1-2946-9972-2AA6D40559D7}"/>
                </a:ext>
              </a:extLst>
            </p:cNvPr>
            <p:cNvGrpSpPr/>
            <p:nvPr/>
          </p:nvGrpSpPr>
          <p:grpSpPr>
            <a:xfrm>
              <a:off x="6237380" y="2552632"/>
              <a:ext cx="2521162" cy="457200"/>
              <a:chOff x="6237380" y="2552632"/>
              <a:chExt cx="2521162" cy="457200"/>
            </a:xfrm>
          </p:grpSpPr>
          <p:sp>
            <p:nvSpPr>
              <p:cNvPr id="75" name="Arc 18">
                <a:extLst>
                  <a:ext uri="{FF2B5EF4-FFF2-40B4-BE49-F238E27FC236}">
                    <a16:creationId xmlns:a16="http://schemas.microsoft.com/office/drawing/2014/main" id="{E6CC003A-101C-A747-84C3-29DF6B694B4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7329696" y="2565111"/>
                <a:ext cx="165482" cy="441809"/>
              </a:xfrm>
              <a:custGeom>
                <a:avLst/>
                <a:gdLst>
                  <a:gd name="G0" fmla="+- 0 0 0"/>
                  <a:gd name="G1" fmla="+- 21594 0 0"/>
                  <a:gd name="G2" fmla="+- 21600 0 0"/>
                  <a:gd name="T0" fmla="*/ 500 w 21600"/>
                  <a:gd name="T1" fmla="*/ 0 h 38559"/>
                  <a:gd name="T2" fmla="*/ 13369 w 21600"/>
                  <a:gd name="T3" fmla="*/ 38559 h 38559"/>
                  <a:gd name="T4" fmla="*/ 0 w 21600"/>
                  <a:gd name="T5" fmla="*/ 21594 h 38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38559" fill="none" extrusionOk="0">
                    <a:moveTo>
                      <a:pt x="500" y="-1"/>
                    </a:moveTo>
                    <a:cubicBezTo>
                      <a:pt x="12231" y="271"/>
                      <a:pt x="21600" y="9859"/>
                      <a:pt x="21600" y="21594"/>
                    </a:cubicBezTo>
                    <a:cubicBezTo>
                      <a:pt x="21600" y="28211"/>
                      <a:pt x="18566" y="34463"/>
                      <a:pt x="13369" y="38559"/>
                    </a:cubicBezTo>
                  </a:path>
                  <a:path w="21600" h="38559" stroke="0" extrusionOk="0">
                    <a:moveTo>
                      <a:pt x="500" y="-1"/>
                    </a:moveTo>
                    <a:cubicBezTo>
                      <a:pt x="12231" y="271"/>
                      <a:pt x="21600" y="9859"/>
                      <a:pt x="21600" y="21594"/>
                    </a:cubicBezTo>
                    <a:cubicBezTo>
                      <a:pt x="21600" y="28211"/>
                      <a:pt x="18566" y="34463"/>
                      <a:pt x="13369" y="38559"/>
                    </a:cubicBezTo>
                    <a:lnTo>
                      <a:pt x="0" y="21594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Arc 19">
                <a:extLst>
                  <a:ext uri="{FF2B5EF4-FFF2-40B4-BE49-F238E27FC236}">
                    <a16:creationId xmlns:a16="http://schemas.microsoft.com/office/drawing/2014/main" id="{962D5FB0-FE5D-B649-ACCF-944E94825BE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210801" y="2630426"/>
                <a:ext cx="310103" cy="379406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Arc 20">
                <a:extLst>
                  <a:ext uri="{FF2B5EF4-FFF2-40B4-BE49-F238E27FC236}">
                    <a16:creationId xmlns:a16="http://schemas.microsoft.com/office/drawing/2014/main" id="{50AE118C-8839-9B49-9F7F-3774788D3BB9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7350556" y="2560119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78" name="Group 21">
                <a:extLst>
                  <a:ext uri="{FF2B5EF4-FFF2-40B4-BE49-F238E27FC236}">
                    <a16:creationId xmlns:a16="http://schemas.microsoft.com/office/drawing/2014/main" id="{981C926F-2264-4448-B594-773E6458B9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075913" y="2560536"/>
                <a:ext cx="432478" cy="449296"/>
                <a:chOff x="7989" y="10264"/>
                <a:chExt cx="1008" cy="982"/>
              </a:xfrm>
            </p:grpSpPr>
            <p:sp>
              <p:nvSpPr>
                <p:cNvPr id="132" name="Arc 22">
                  <a:extLst>
                    <a:ext uri="{FF2B5EF4-FFF2-40B4-BE49-F238E27FC236}">
                      <a16:creationId xmlns:a16="http://schemas.microsoft.com/office/drawing/2014/main" id="{D631CA3F-277B-E84B-A0A7-8CF1569861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" name="Arc 23">
                  <a:extLst>
                    <a:ext uri="{FF2B5EF4-FFF2-40B4-BE49-F238E27FC236}">
                      <a16:creationId xmlns:a16="http://schemas.microsoft.com/office/drawing/2014/main" id="{6CF24D34-EDC2-4E48-B85B-F4D197754A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" name="Arc 24">
                  <a:extLst>
                    <a:ext uri="{FF2B5EF4-FFF2-40B4-BE49-F238E27FC236}">
                      <a16:creationId xmlns:a16="http://schemas.microsoft.com/office/drawing/2014/main" id="{B40A17FD-AC10-2C43-9824-E48288D203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9" name="Group 25">
                <a:extLst>
                  <a:ext uri="{FF2B5EF4-FFF2-40B4-BE49-F238E27FC236}">
                    <a16:creationId xmlns:a16="http://schemas.microsoft.com/office/drawing/2014/main" id="{011FABFB-0160-EF43-BA38-37EC7785B4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936852" y="2560536"/>
                <a:ext cx="432478" cy="449296"/>
                <a:chOff x="7989" y="10264"/>
                <a:chExt cx="1008" cy="982"/>
              </a:xfrm>
            </p:grpSpPr>
            <p:sp>
              <p:nvSpPr>
                <p:cNvPr id="129" name="Arc 26">
                  <a:extLst>
                    <a:ext uri="{FF2B5EF4-FFF2-40B4-BE49-F238E27FC236}">
                      <a16:creationId xmlns:a16="http://schemas.microsoft.com/office/drawing/2014/main" id="{6A79BDD9-024B-0645-B146-F44426FD84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" name="Arc 27">
                  <a:extLst>
                    <a:ext uri="{FF2B5EF4-FFF2-40B4-BE49-F238E27FC236}">
                      <a16:creationId xmlns:a16="http://schemas.microsoft.com/office/drawing/2014/main" id="{E565B707-AD38-0046-8E13-E71C3A1A15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" name="Arc 28">
                  <a:extLst>
                    <a:ext uri="{FF2B5EF4-FFF2-40B4-BE49-F238E27FC236}">
                      <a16:creationId xmlns:a16="http://schemas.microsoft.com/office/drawing/2014/main" id="{2AF2D698-D145-0B41-915E-29BA423E52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80" name="Group 29">
                <a:extLst>
                  <a:ext uri="{FF2B5EF4-FFF2-40B4-BE49-F238E27FC236}">
                    <a16:creationId xmlns:a16="http://schemas.microsoft.com/office/drawing/2014/main" id="{F08021F9-8AAF-6540-A2BD-7216169205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801269" y="2560119"/>
                <a:ext cx="433867" cy="449296"/>
                <a:chOff x="7989" y="10264"/>
                <a:chExt cx="1008" cy="982"/>
              </a:xfrm>
            </p:grpSpPr>
            <p:sp>
              <p:nvSpPr>
                <p:cNvPr id="126" name="Arc 30">
                  <a:extLst>
                    <a:ext uri="{FF2B5EF4-FFF2-40B4-BE49-F238E27FC236}">
                      <a16:creationId xmlns:a16="http://schemas.microsoft.com/office/drawing/2014/main" id="{0E13356C-72A7-AB49-B7DE-BEBF86968B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" name="Arc 31">
                  <a:extLst>
                    <a:ext uri="{FF2B5EF4-FFF2-40B4-BE49-F238E27FC236}">
                      <a16:creationId xmlns:a16="http://schemas.microsoft.com/office/drawing/2014/main" id="{433717F3-47E5-C340-96F9-58002F4926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" name="Arc 32">
                  <a:extLst>
                    <a:ext uri="{FF2B5EF4-FFF2-40B4-BE49-F238E27FC236}">
                      <a16:creationId xmlns:a16="http://schemas.microsoft.com/office/drawing/2014/main" id="{506BA47D-96C8-A74F-B23E-17C6A62F86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4BD0ACCA-C714-A549-813B-2B616DEAA5E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663598" y="2560119"/>
                <a:ext cx="433867" cy="449296"/>
                <a:chOff x="7989" y="10264"/>
                <a:chExt cx="1008" cy="982"/>
              </a:xfrm>
            </p:grpSpPr>
            <p:sp>
              <p:nvSpPr>
                <p:cNvPr id="123" name="Arc 34">
                  <a:extLst>
                    <a:ext uri="{FF2B5EF4-FFF2-40B4-BE49-F238E27FC236}">
                      <a16:creationId xmlns:a16="http://schemas.microsoft.com/office/drawing/2014/main" id="{E8586637-1310-EF4C-A030-A5B78A08E2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" name="Arc 35">
                  <a:extLst>
                    <a:ext uri="{FF2B5EF4-FFF2-40B4-BE49-F238E27FC236}">
                      <a16:creationId xmlns:a16="http://schemas.microsoft.com/office/drawing/2014/main" id="{DCE394F1-5A7D-9844-B67B-B05621FB70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" name="Arc 36">
                  <a:extLst>
                    <a:ext uri="{FF2B5EF4-FFF2-40B4-BE49-F238E27FC236}">
                      <a16:creationId xmlns:a16="http://schemas.microsoft.com/office/drawing/2014/main" id="{ABB3B0FB-88E8-8E4A-9B14-3A2EB663A5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82" name="Group 37">
                <a:extLst>
                  <a:ext uri="{FF2B5EF4-FFF2-40B4-BE49-F238E27FC236}">
                    <a16:creationId xmlns:a16="http://schemas.microsoft.com/office/drawing/2014/main" id="{023EDB42-5EAF-9743-8E35-53E831DB86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527320" y="2560119"/>
                <a:ext cx="433867" cy="449296"/>
                <a:chOff x="7989" y="10264"/>
                <a:chExt cx="1008" cy="982"/>
              </a:xfrm>
            </p:grpSpPr>
            <p:sp>
              <p:nvSpPr>
                <p:cNvPr id="120" name="Arc 38">
                  <a:extLst>
                    <a:ext uri="{FF2B5EF4-FFF2-40B4-BE49-F238E27FC236}">
                      <a16:creationId xmlns:a16="http://schemas.microsoft.com/office/drawing/2014/main" id="{1D0CC047-6D79-E847-8ED2-D31B49979B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" name="Arc 39">
                  <a:extLst>
                    <a:ext uri="{FF2B5EF4-FFF2-40B4-BE49-F238E27FC236}">
                      <a16:creationId xmlns:a16="http://schemas.microsoft.com/office/drawing/2014/main" id="{7B46D28D-B093-EF42-AEF3-A7510C3826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" name="Arc 40">
                  <a:extLst>
                    <a:ext uri="{FF2B5EF4-FFF2-40B4-BE49-F238E27FC236}">
                      <a16:creationId xmlns:a16="http://schemas.microsoft.com/office/drawing/2014/main" id="{10929321-3B76-7745-8A67-53F9A54E2F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83" name="Group 41">
                <a:extLst>
                  <a:ext uri="{FF2B5EF4-FFF2-40B4-BE49-F238E27FC236}">
                    <a16:creationId xmlns:a16="http://schemas.microsoft.com/office/drawing/2014/main" id="{286B18DB-9475-104F-A258-40A2BB6567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388260" y="2560119"/>
                <a:ext cx="433867" cy="449296"/>
                <a:chOff x="7989" y="10264"/>
                <a:chExt cx="1008" cy="982"/>
              </a:xfrm>
            </p:grpSpPr>
            <p:sp>
              <p:nvSpPr>
                <p:cNvPr id="117" name="Arc 42">
                  <a:extLst>
                    <a:ext uri="{FF2B5EF4-FFF2-40B4-BE49-F238E27FC236}">
                      <a16:creationId xmlns:a16="http://schemas.microsoft.com/office/drawing/2014/main" id="{AFD25A36-7E15-0949-AB52-7F6137176D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" name="Arc 43">
                  <a:extLst>
                    <a:ext uri="{FF2B5EF4-FFF2-40B4-BE49-F238E27FC236}">
                      <a16:creationId xmlns:a16="http://schemas.microsoft.com/office/drawing/2014/main" id="{23CC1287-1C7E-D54D-BAEB-18FDC9B345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" name="Arc 44">
                  <a:extLst>
                    <a:ext uri="{FF2B5EF4-FFF2-40B4-BE49-F238E27FC236}">
                      <a16:creationId xmlns:a16="http://schemas.microsoft.com/office/drawing/2014/main" id="{B2915CCF-1288-994A-9D65-20269A87B1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4" name="Arc 45">
                <a:extLst>
                  <a:ext uri="{FF2B5EF4-FFF2-40B4-BE49-F238E27FC236}">
                    <a16:creationId xmlns:a16="http://schemas.microsoft.com/office/drawing/2014/main" id="{A46A8C14-F524-4441-8A44-256D602F165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370877" y="2564696"/>
                <a:ext cx="314275" cy="441809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Arc 46">
                <a:extLst>
                  <a:ext uri="{FF2B5EF4-FFF2-40B4-BE49-F238E27FC236}">
                    <a16:creationId xmlns:a16="http://schemas.microsoft.com/office/drawing/2014/main" id="{362760FA-3581-974A-8F8B-93A2B0475F5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6237380" y="2630426"/>
                <a:ext cx="324011" cy="379406"/>
              </a:xfrm>
              <a:custGeom>
                <a:avLst/>
                <a:gdLst>
                  <a:gd name="G0" fmla="+- 21572 0 0"/>
                  <a:gd name="G1" fmla="+- 11552 0 0"/>
                  <a:gd name="G2" fmla="+- 21600 0 0"/>
                  <a:gd name="T0" fmla="*/ 39822 w 43172"/>
                  <a:gd name="T1" fmla="*/ 0 h 33152"/>
                  <a:gd name="T2" fmla="*/ 0 w 43172"/>
                  <a:gd name="T3" fmla="*/ 12648 h 33152"/>
                  <a:gd name="T4" fmla="*/ 21572 w 43172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72" h="33152" fill="none" extrusionOk="0">
                    <a:moveTo>
                      <a:pt x="39822" y="-1"/>
                    </a:moveTo>
                    <a:cubicBezTo>
                      <a:pt x="42010" y="3455"/>
                      <a:pt x="43172" y="7461"/>
                      <a:pt x="43172" y="11552"/>
                    </a:cubicBezTo>
                    <a:cubicBezTo>
                      <a:pt x="43172" y="23481"/>
                      <a:pt x="33501" y="33152"/>
                      <a:pt x="21572" y="33152"/>
                    </a:cubicBezTo>
                    <a:cubicBezTo>
                      <a:pt x="10068" y="33152"/>
                      <a:pt x="583" y="24136"/>
                      <a:pt x="-1" y="12648"/>
                    </a:cubicBezTo>
                  </a:path>
                  <a:path w="43172" h="33152" stroke="0" extrusionOk="0">
                    <a:moveTo>
                      <a:pt x="39822" y="-1"/>
                    </a:moveTo>
                    <a:cubicBezTo>
                      <a:pt x="42010" y="3455"/>
                      <a:pt x="43172" y="7461"/>
                      <a:pt x="43172" y="11552"/>
                    </a:cubicBezTo>
                    <a:cubicBezTo>
                      <a:pt x="43172" y="23481"/>
                      <a:pt x="33501" y="33152"/>
                      <a:pt x="21572" y="33152"/>
                    </a:cubicBezTo>
                    <a:cubicBezTo>
                      <a:pt x="10068" y="33152"/>
                      <a:pt x="583" y="24136"/>
                      <a:pt x="-1" y="12648"/>
                    </a:cubicBezTo>
                    <a:lnTo>
                      <a:pt x="21572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Arc 47">
                <a:extLst>
                  <a:ext uri="{FF2B5EF4-FFF2-40B4-BE49-F238E27FC236}">
                    <a16:creationId xmlns:a16="http://schemas.microsoft.com/office/drawing/2014/main" id="{2EDD68A8-FDB1-964E-B0B0-7E188BFC5C2D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6391040" y="2560119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Arc 48">
                <a:extLst>
                  <a:ext uri="{FF2B5EF4-FFF2-40B4-BE49-F238E27FC236}">
                    <a16:creationId xmlns:a16="http://schemas.microsoft.com/office/drawing/2014/main" id="{B5B6CD22-2350-A94A-B187-817E0BB9BB92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264183" y="2558454"/>
                <a:ext cx="165482" cy="441809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Arc 49">
                <a:extLst>
                  <a:ext uri="{FF2B5EF4-FFF2-40B4-BE49-F238E27FC236}">
                    <a16:creationId xmlns:a16="http://schemas.microsoft.com/office/drawing/2014/main" id="{574FF363-CF5C-ED4C-BDE6-583FAC08450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245409" y="2624602"/>
                <a:ext cx="209980" cy="379406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Arc 50">
                <a:extLst>
                  <a:ext uri="{FF2B5EF4-FFF2-40B4-BE49-F238E27FC236}">
                    <a16:creationId xmlns:a16="http://schemas.microsoft.com/office/drawing/2014/main" id="{0EB50AD6-66F6-EA4B-91AD-85D7CCD23238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284346" y="2553880"/>
                <a:ext cx="155749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Arc 51">
                <a:extLst>
                  <a:ext uri="{FF2B5EF4-FFF2-40B4-BE49-F238E27FC236}">
                    <a16:creationId xmlns:a16="http://schemas.microsoft.com/office/drawing/2014/main" id="{350A8E53-32E0-874A-AEDC-9AFAA049DF7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430359" y="2558039"/>
                <a:ext cx="328183" cy="441809"/>
              </a:xfrm>
              <a:custGeom>
                <a:avLst/>
                <a:gdLst>
                  <a:gd name="G0" fmla="+- 21508 0 0"/>
                  <a:gd name="G1" fmla="+- 21600 0 0"/>
                  <a:gd name="G2" fmla="+- 21600 0 0"/>
                  <a:gd name="T0" fmla="*/ 0 w 43108"/>
                  <a:gd name="T1" fmla="*/ 19616 h 38565"/>
                  <a:gd name="T2" fmla="*/ 34877 w 43108"/>
                  <a:gd name="T3" fmla="*/ 38565 h 38565"/>
                  <a:gd name="T4" fmla="*/ 21508 w 43108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08" h="38565" fill="none" extrusionOk="0">
                    <a:moveTo>
                      <a:pt x="-1" y="19615"/>
                    </a:moveTo>
                    <a:cubicBezTo>
                      <a:pt x="1024" y="8502"/>
                      <a:pt x="10347" y="-1"/>
                      <a:pt x="21508" y="0"/>
                    </a:cubicBezTo>
                    <a:cubicBezTo>
                      <a:pt x="33437" y="0"/>
                      <a:pt x="43108" y="9670"/>
                      <a:pt x="43108" y="21600"/>
                    </a:cubicBezTo>
                    <a:cubicBezTo>
                      <a:pt x="43108" y="28217"/>
                      <a:pt x="40074" y="34469"/>
                      <a:pt x="34877" y="38565"/>
                    </a:cubicBezTo>
                  </a:path>
                  <a:path w="43108" h="38565" stroke="0" extrusionOk="0">
                    <a:moveTo>
                      <a:pt x="-1" y="19615"/>
                    </a:moveTo>
                    <a:cubicBezTo>
                      <a:pt x="1024" y="8502"/>
                      <a:pt x="10347" y="-1"/>
                      <a:pt x="21508" y="0"/>
                    </a:cubicBezTo>
                    <a:cubicBezTo>
                      <a:pt x="33437" y="0"/>
                      <a:pt x="43108" y="9670"/>
                      <a:pt x="43108" y="21600"/>
                    </a:cubicBezTo>
                    <a:cubicBezTo>
                      <a:pt x="43108" y="28217"/>
                      <a:pt x="40074" y="34469"/>
                      <a:pt x="34877" y="38565"/>
                    </a:cubicBezTo>
                    <a:lnTo>
                      <a:pt x="21508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Arc 52">
                <a:extLst>
                  <a:ext uri="{FF2B5EF4-FFF2-40B4-BE49-F238E27FC236}">
                    <a16:creationId xmlns:a16="http://schemas.microsoft.com/office/drawing/2014/main" id="{F8134F3D-90F9-5341-8157-99784B4AD38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393508" y="2624186"/>
                <a:ext cx="230840" cy="379406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Arc 53">
                <a:extLst>
                  <a:ext uri="{FF2B5EF4-FFF2-40B4-BE49-F238E27FC236}">
                    <a16:creationId xmlns:a16="http://schemas.microsoft.com/office/drawing/2014/main" id="{4A36FBCC-ED67-BB4E-BC49-7600DD8B976B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451914" y="2554295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93" name="Group 54">
                <a:extLst>
                  <a:ext uri="{FF2B5EF4-FFF2-40B4-BE49-F238E27FC236}">
                    <a16:creationId xmlns:a16="http://schemas.microsoft.com/office/drawing/2014/main" id="{0893FE24-B345-4F46-AEF3-CAC3D32A2CB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967985" y="2554295"/>
                <a:ext cx="166873" cy="449296"/>
                <a:chOff x="3891" y="3067"/>
                <a:chExt cx="330" cy="717"/>
              </a:xfrm>
            </p:grpSpPr>
            <p:sp>
              <p:nvSpPr>
                <p:cNvPr id="113" name="Arc 55">
                  <a:extLst>
                    <a:ext uri="{FF2B5EF4-FFF2-40B4-BE49-F238E27FC236}">
                      <a16:creationId xmlns:a16="http://schemas.microsoft.com/office/drawing/2014/main" id="{2110A5BC-F00B-1043-8060-6D8C71AD64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14" name="Group 56">
                  <a:extLst>
                    <a:ext uri="{FF2B5EF4-FFF2-40B4-BE49-F238E27FC236}">
                      <a16:creationId xmlns:a16="http://schemas.microsoft.com/office/drawing/2014/main" id="{9B1743BF-7DA6-1F43-BBDB-6E3C4E4AA0E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115" name="Arc 57">
                    <a:extLst>
                      <a:ext uri="{FF2B5EF4-FFF2-40B4-BE49-F238E27FC236}">
                        <a16:creationId xmlns:a16="http://schemas.microsoft.com/office/drawing/2014/main" id="{73A1F153-C0F3-E645-936F-BD061D4561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6" name="Arc 58">
                    <a:extLst>
                      <a:ext uri="{FF2B5EF4-FFF2-40B4-BE49-F238E27FC236}">
                        <a16:creationId xmlns:a16="http://schemas.microsoft.com/office/drawing/2014/main" id="{E3DF6F2B-D9C1-8541-9098-EA4BB96CF6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94" name="Arc 59">
                <a:extLst>
                  <a:ext uri="{FF2B5EF4-FFF2-40B4-BE49-F238E27FC236}">
                    <a16:creationId xmlns:a16="http://schemas.microsoft.com/office/drawing/2014/main" id="{2961CC2F-B9CB-854E-9511-C2F71AD54CD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114692" y="2557207"/>
                <a:ext cx="161310" cy="441809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Arc 60">
                <a:extLst>
                  <a:ext uri="{FF2B5EF4-FFF2-40B4-BE49-F238E27FC236}">
                    <a16:creationId xmlns:a16="http://schemas.microsoft.com/office/drawing/2014/main" id="{BC03F36D-981D-9741-8F11-1BB67952EA2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080622" y="2624186"/>
                <a:ext cx="203027" cy="379406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Arc 61">
                <a:extLst>
                  <a:ext uri="{FF2B5EF4-FFF2-40B4-BE49-F238E27FC236}">
                    <a16:creationId xmlns:a16="http://schemas.microsoft.com/office/drawing/2014/main" id="{32241665-DD51-1649-82C1-B7F20CBA6F8C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132769" y="2553880"/>
                <a:ext cx="136280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97" name="Group 62">
                <a:extLst>
                  <a:ext uri="{FF2B5EF4-FFF2-40B4-BE49-F238E27FC236}">
                    <a16:creationId xmlns:a16="http://schemas.microsoft.com/office/drawing/2014/main" id="{0949F59A-035A-324C-AF44-72D24A9BD1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484053" y="2552632"/>
                <a:ext cx="656363" cy="449296"/>
                <a:chOff x="4893" y="2164"/>
                <a:chExt cx="1140" cy="717"/>
              </a:xfrm>
            </p:grpSpPr>
            <p:sp>
              <p:nvSpPr>
                <p:cNvPr id="98" name="Arc 63">
                  <a:extLst>
                    <a:ext uri="{FF2B5EF4-FFF2-40B4-BE49-F238E27FC236}">
                      <a16:creationId xmlns:a16="http://schemas.microsoft.com/office/drawing/2014/main" id="{673CD58F-42D8-D54E-BBAD-B7549B36E4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8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" name="Arc 64">
                  <a:extLst>
                    <a:ext uri="{FF2B5EF4-FFF2-40B4-BE49-F238E27FC236}">
                      <a16:creationId xmlns:a16="http://schemas.microsoft.com/office/drawing/2014/main" id="{32729AA5-91AF-6944-B183-7650969B6E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5186" y="2164"/>
                  <a:ext cx="363" cy="605"/>
                </a:xfrm>
                <a:custGeom>
                  <a:avLst/>
                  <a:gdLst>
                    <a:gd name="G0" fmla="+- 6433 0 0"/>
                    <a:gd name="G1" fmla="+- 11552 0 0"/>
                    <a:gd name="G2" fmla="+- 21600 0 0"/>
                    <a:gd name="T0" fmla="*/ 24683 w 28033"/>
                    <a:gd name="T1" fmla="*/ 0 h 33152"/>
                    <a:gd name="T2" fmla="*/ 0 w 28033"/>
                    <a:gd name="T3" fmla="*/ 32171 h 33152"/>
                    <a:gd name="T4" fmla="*/ 6433 w 2803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033" h="33152" fill="none" extrusionOk="0">
                      <a:moveTo>
                        <a:pt x="24683" y="-1"/>
                      </a:moveTo>
                      <a:cubicBezTo>
                        <a:pt x="26871" y="3455"/>
                        <a:pt x="28033" y="7461"/>
                        <a:pt x="28033" y="11552"/>
                      </a:cubicBezTo>
                      <a:cubicBezTo>
                        <a:pt x="28033" y="23481"/>
                        <a:pt x="18362" y="33152"/>
                        <a:pt x="6433" y="33152"/>
                      </a:cubicBezTo>
                      <a:cubicBezTo>
                        <a:pt x="4251" y="33152"/>
                        <a:pt x="2082" y="32821"/>
                        <a:pt x="-1" y="32171"/>
                      </a:cubicBezTo>
                    </a:path>
                    <a:path w="28033" h="33152" stroke="0" extrusionOk="0">
                      <a:moveTo>
                        <a:pt x="24683" y="-1"/>
                      </a:moveTo>
                      <a:cubicBezTo>
                        <a:pt x="26871" y="3455"/>
                        <a:pt x="28033" y="7461"/>
                        <a:pt x="28033" y="11552"/>
                      </a:cubicBezTo>
                      <a:cubicBezTo>
                        <a:pt x="28033" y="23481"/>
                        <a:pt x="18362" y="33152"/>
                        <a:pt x="6433" y="33152"/>
                      </a:cubicBezTo>
                      <a:cubicBezTo>
                        <a:pt x="4251" y="33152"/>
                        <a:pt x="2082" y="32821"/>
                        <a:pt x="-1" y="32171"/>
                      </a:cubicBezTo>
                      <a:lnTo>
                        <a:pt x="643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" name="Arc 65">
                  <a:extLst>
                    <a:ext uri="{FF2B5EF4-FFF2-40B4-BE49-F238E27FC236}">
                      <a16:creationId xmlns:a16="http://schemas.microsoft.com/office/drawing/2014/main" id="{D4182081-0F8F-8F4A-82AD-4A3E5D5D92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5213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01" name="Group 66">
                  <a:extLst>
                    <a:ext uri="{FF2B5EF4-FFF2-40B4-BE49-F238E27FC236}">
                      <a16:creationId xmlns:a16="http://schemas.microsoft.com/office/drawing/2014/main" id="{84D09858-CE97-184F-A1FE-847EA14F039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893" y="2164"/>
                  <a:ext cx="401" cy="717"/>
                  <a:chOff x="3661" y="2164"/>
                  <a:chExt cx="401" cy="717"/>
                </a:xfrm>
              </p:grpSpPr>
              <p:sp>
                <p:nvSpPr>
                  <p:cNvPr id="110" name="Arc 67">
                    <a:extLst>
                      <a:ext uri="{FF2B5EF4-FFF2-40B4-BE49-F238E27FC236}">
                        <a16:creationId xmlns:a16="http://schemas.microsoft.com/office/drawing/2014/main" id="{127C476B-FB24-8349-9C31-20ED437EAE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04" y="2169"/>
                    <a:ext cx="289" cy="705"/>
                  </a:xfrm>
                  <a:custGeom>
                    <a:avLst/>
                    <a:gdLst>
                      <a:gd name="G0" fmla="+- 166 0 0"/>
                      <a:gd name="G1" fmla="+- 21600 0 0"/>
                      <a:gd name="G2" fmla="+- 21600 0 0"/>
                      <a:gd name="T0" fmla="*/ 0 w 21766"/>
                      <a:gd name="T1" fmla="*/ 1 h 38565"/>
                      <a:gd name="T2" fmla="*/ 13535 w 21766"/>
                      <a:gd name="T3" fmla="*/ 38565 h 38565"/>
                      <a:gd name="T4" fmla="*/ 166 w 21766"/>
                      <a:gd name="T5" fmla="*/ 21600 h 385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766" h="38565" fill="none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</a:path>
                      <a:path w="21766" h="38565" stroke="0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  <a:lnTo>
                          <a:pt x="166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1" name="Arc 68">
                    <a:extLst>
                      <a:ext uri="{FF2B5EF4-FFF2-40B4-BE49-F238E27FC236}">
                        <a16:creationId xmlns:a16="http://schemas.microsoft.com/office/drawing/2014/main" id="{B0653126-E287-E44E-B585-0AFA01A333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661" y="2164"/>
                    <a:ext cx="401" cy="605"/>
                  </a:xfrm>
                  <a:custGeom>
                    <a:avLst/>
                    <a:gdLst>
                      <a:gd name="G0" fmla="+- 9334 0 0"/>
                      <a:gd name="G1" fmla="+- 11552 0 0"/>
                      <a:gd name="G2" fmla="+- 21600 0 0"/>
                      <a:gd name="T0" fmla="*/ 27584 w 30934"/>
                      <a:gd name="T1" fmla="*/ 0 h 33152"/>
                      <a:gd name="T2" fmla="*/ 0 w 30934"/>
                      <a:gd name="T3" fmla="*/ 31030 h 33152"/>
                      <a:gd name="T4" fmla="*/ 9334 w 30934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0934" h="33152" fill="none" extrusionOk="0">
                        <a:moveTo>
                          <a:pt x="27584" y="-1"/>
                        </a:moveTo>
                        <a:cubicBezTo>
                          <a:pt x="29772" y="3455"/>
                          <a:pt x="30934" y="7461"/>
                          <a:pt x="30934" y="11552"/>
                        </a:cubicBezTo>
                        <a:cubicBezTo>
                          <a:pt x="30934" y="23481"/>
                          <a:pt x="21263" y="33152"/>
                          <a:pt x="9334" y="33152"/>
                        </a:cubicBezTo>
                        <a:cubicBezTo>
                          <a:pt x="6103" y="33152"/>
                          <a:pt x="2913" y="32427"/>
                          <a:pt x="-1" y="31030"/>
                        </a:cubicBezTo>
                      </a:path>
                      <a:path w="30934" h="33152" stroke="0" extrusionOk="0">
                        <a:moveTo>
                          <a:pt x="27584" y="-1"/>
                        </a:moveTo>
                        <a:cubicBezTo>
                          <a:pt x="29772" y="3455"/>
                          <a:pt x="30934" y="7461"/>
                          <a:pt x="30934" y="11552"/>
                        </a:cubicBezTo>
                        <a:cubicBezTo>
                          <a:pt x="30934" y="23481"/>
                          <a:pt x="21263" y="33152"/>
                          <a:pt x="9334" y="33152"/>
                        </a:cubicBezTo>
                        <a:cubicBezTo>
                          <a:pt x="6103" y="33152"/>
                          <a:pt x="2913" y="32427"/>
                          <a:pt x="-1" y="31030"/>
                        </a:cubicBezTo>
                        <a:lnTo>
                          <a:pt x="9334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" name="Arc 69">
                    <a:extLst>
                      <a:ext uri="{FF2B5EF4-FFF2-40B4-BE49-F238E27FC236}">
                        <a16:creationId xmlns:a16="http://schemas.microsoft.com/office/drawing/2014/main" id="{A0B8B416-9D5D-8E4A-B914-8CEC79E19DC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89" y="2601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2" name="Group 70">
                  <a:extLst>
                    <a:ext uri="{FF2B5EF4-FFF2-40B4-BE49-F238E27FC236}">
                      <a16:creationId xmlns:a16="http://schemas.microsoft.com/office/drawing/2014/main" id="{9BCE1D53-6C93-E54A-AE72-ABB69C2F28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43" y="2164"/>
                  <a:ext cx="290" cy="717"/>
                  <a:chOff x="3891" y="3067"/>
                  <a:chExt cx="330" cy="717"/>
                </a:xfrm>
              </p:grpSpPr>
              <p:sp>
                <p:nvSpPr>
                  <p:cNvPr id="106" name="Arc 71">
                    <a:extLst>
                      <a:ext uri="{FF2B5EF4-FFF2-40B4-BE49-F238E27FC236}">
                        <a16:creationId xmlns:a16="http://schemas.microsoft.com/office/drawing/2014/main" id="{093938A7-67E8-BB4A-8D44-90A3BD7DD1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32" y="3072"/>
                    <a:ext cx="289" cy="705"/>
                  </a:xfrm>
                  <a:custGeom>
                    <a:avLst/>
                    <a:gdLst>
                      <a:gd name="G0" fmla="+- 166 0 0"/>
                      <a:gd name="G1" fmla="+- 21600 0 0"/>
                      <a:gd name="G2" fmla="+- 21600 0 0"/>
                      <a:gd name="T0" fmla="*/ 0 w 21766"/>
                      <a:gd name="T1" fmla="*/ 1 h 38565"/>
                      <a:gd name="T2" fmla="*/ 13535 w 21766"/>
                      <a:gd name="T3" fmla="*/ 38565 h 38565"/>
                      <a:gd name="T4" fmla="*/ 166 w 21766"/>
                      <a:gd name="T5" fmla="*/ 21600 h 385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766" h="38565" fill="none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</a:path>
                      <a:path w="21766" h="38565" stroke="0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  <a:lnTo>
                          <a:pt x="166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07" name="Group 72">
                    <a:extLst>
                      <a:ext uri="{FF2B5EF4-FFF2-40B4-BE49-F238E27FC236}">
                        <a16:creationId xmlns:a16="http://schemas.microsoft.com/office/drawing/2014/main" id="{E29F3663-28F3-A641-BF80-D28FDC1794C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91" y="3067"/>
                    <a:ext cx="295" cy="717"/>
                    <a:chOff x="3581" y="2155"/>
                    <a:chExt cx="295" cy="717"/>
                  </a:xfrm>
                </p:grpSpPr>
                <p:sp>
                  <p:nvSpPr>
                    <p:cNvPr id="108" name="Arc 73">
                      <a:extLst>
                        <a:ext uri="{FF2B5EF4-FFF2-40B4-BE49-F238E27FC236}">
                          <a16:creationId xmlns:a16="http://schemas.microsoft.com/office/drawing/2014/main" id="{B51F4C9B-B594-2B45-9F94-7158FECB3A1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581" y="2155"/>
                      <a:ext cx="280" cy="605"/>
                    </a:xfrm>
                    <a:custGeom>
                      <a:avLst/>
                      <a:gdLst>
                        <a:gd name="G0" fmla="+- 3 0 0"/>
                        <a:gd name="G1" fmla="+- 11552 0 0"/>
                        <a:gd name="G2" fmla="+- 21600 0 0"/>
                        <a:gd name="T0" fmla="*/ 18253 w 21603"/>
                        <a:gd name="T1" fmla="*/ 0 h 33152"/>
                        <a:gd name="T2" fmla="*/ 0 w 21603"/>
                        <a:gd name="T3" fmla="*/ 33151 h 33152"/>
                        <a:gd name="T4" fmla="*/ 3 w 21603"/>
                        <a:gd name="T5" fmla="*/ 11552 h 331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3" h="33152" fill="none" extrusionOk="0">
                          <a:moveTo>
                            <a:pt x="18253" y="-1"/>
                          </a:moveTo>
                          <a:cubicBezTo>
                            <a:pt x="20441" y="3455"/>
                            <a:pt x="21603" y="7461"/>
                            <a:pt x="21603" y="11552"/>
                          </a:cubicBezTo>
                          <a:cubicBezTo>
                            <a:pt x="21603" y="23481"/>
                            <a:pt x="11932" y="33152"/>
                            <a:pt x="3" y="33152"/>
                          </a:cubicBezTo>
                          <a:cubicBezTo>
                            <a:pt x="1" y="33152"/>
                            <a:pt x="0" y="33151"/>
                            <a:pt x="-1" y="33151"/>
                          </a:cubicBezTo>
                        </a:path>
                        <a:path w="21603" h="33152" stroke="0" extrusionOk="0">
                          <a:moveTo>
                            <a:pt x="18253" y="-1"/>
                          </a:moveTo>
                          <a:cubicBezTo>
                            <a:pt x="20441" y="3455"/>
                            <a:pt x="21603" y="7461"/>
                            <a:pt x="21603" y="11552"/>
                          </a:cubicBezTo>
                          <a:cubicBezTo>
                            <a:pt x="21603" y="23481"/>
                            <a:pt x="11932" y="33152"/>
                            <a:pt x="3" y="33152"/>
                          </a:cubicBezTo>
                          <a:cubicBezTo>
                            <a:pt x="1" y="33152"/>
                            <a:pt x="0" y="33151"/>
                            <a:pt x="-1" y="33151"/>
                          </a:cubicBezTo>
                          <a:lnTo>
                            <a:pt x="3" y="11552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70C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" name="Arc 74">
                      <a:extLst>
                        <a:ext uri="{FF2B5EF4-FFF2-40B4-BE49-F238E27FC236}">
                          <a16:creationId xmlns:a16="http://schemas.microsoft.com/office/drawing/2014/main" id="{31A0F1A9-6A29-4A46-86E2-66A4CA808C1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rot="-11228983">
                      <a:off x="3607" y="2592"/>
                      <a:ext cx="269" cy="280"/>
                    </a:xfrm>
                    <a:custGeom>
                      <a:avLst/>
                      <a:gdLst>
                        <a:gd name="G0" fmla="+- 17231 0 0"/>
                        <a:gd name="G1" fmla="+- 21600 0 0"/>
                        <a:gd name="G2" fmla="+- 21600 0 0"/>
                        <a:gd name="T0" fmla="*/ 0 w 37547"/>
                        <a:gd name="T1" fmla="*/ 8576 h 21600"/>
                        <a:gd name="T2" fmla="*/ 37547 w 37547"/>
                        <a:gd name="T3" fmla="*/ 14265 h 21600"/>
                        <a:gd name="T4" fmla="*/ 17231 w 37547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37547" h="21600" fill="none" extrusionOk="0">
                          <a:moveTo>
                            <a:pt x="-1" y="8575"/>
                          </a:moveTo>
                          <a:cubicBezTo>
                            <a:pt x="4081" y="3174"/>
                            <a:pt x="10460" y="-1"/>
                            <a:pt x="17231" y="0"/>
                          </a:cubicBezTo>
                          <a:cubicBezTo>
                            <a:pt x="26332" y="0"/>
                            <a:pt x="34456" y="5704"/>
                            <a:pt x="37547" y="14264"/>
                          </a:cubicBezTo>
                        </a:path>
                        <a:path w="37547" h="21600" stroke="0" extrusionOk="0">
                          <a:moveTo>
                            <a:pt x="-1" y="8575"/>
                          </a:moveTo>
                          <a:cubicBezTo>
                            <a:pt x="4081" y="3174"/>
                            <a:pt x="10460" y="-1"/>
                            <a:pt x="17231" y="0"/>
                          </a:cubicBezTo>
                          <a:cubicBezTo>
                            <a:pt x="26332" y="0"/>
                            <a:pt x="34456" y="5704"/>
                            <a:pt x="37547" y="14264"/>
                          </a:cubicBezTo>
                          <a:lnTo>
                            <a:pt x="17231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70C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103" name="Arc 75">
                  <a:extLst>
                    <a:ext uri="{FF2B5EF4-FFF2-40B4-BE49-F238E27FC236}">
                      <a16:creationId xmlns:a16="http://schemas.microsoft.com/office/drawing/2014/main" id="{CFBD11C1-8184-ED46-AE08-2DB99FD0C1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96" y="2171"/>
                  <a:ext cx="281" cy="705"/>
                </a:xfrm>
                <a:custGeom>
                  <a:avLst/>
                  <a:gdLst>
                    <a:gd name="G0" fmla="+- 2440 0 0"/>
                    <a:gd name="G1" fmla="+- 21600 0 0"/>
                    <a:gd name="G2" fmla="+- 21600 0 0"/>
                    <a:gd name="T0" fmla="*/ 0 w 24040"/>
                    <a:gd name="T1" fmla="*/ 139 h 38565"/>
                    <a:gd name="T2" fmla="*/ 15809 w 24040"/>
                    <a:gd name="T3" fmla="*/ 38565 h 38565"/>
                    <a:gd name="T4" fmla="*/ 2440 w 24040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040" h="38565" fill="none" extrusionOk="0">
                      <a:moveTo>
                        <a:pt x="-1" y="138"/>
                      </a:moveTo>
                      <a:cubicBezTo>
                        <a:pt x="810" y="46"/>
                        <a:pt x="1624" y="-1"/>
                        <a:pt x="2440" y="0"/>
                      </a:cubicBezTo>
                      <a:cubicBezTo>
                        <a:pt x="14369" y="0"/>
                        <a:pt x="24040" y="9670"/>
                        <a:pt x="24040" y="21600"/>
                      </a:cubicBezTo>
                      <a:cubicBezTo>
                        <a:pt x="24040" y="28217"/>
                        <a:pt x="21006" y="34469"/>
                        <a:pt x="15809" y="38565"/>
                      </a:cubicBezTo>
                    </a:path>
                    <a:path w="24040" h="38565" stroke="0" extrusionOk="0">
                      <a:moveTo>
                        <a:pt x="-1" y="138"/>
                      </a:moveTo>
                      <a:cubicBezTo>
                        <a:pt x="810" y="46"/>
                        <a:pt x="1624" y="-1"/>
                        <a:pt x="2440" y="0"/>
                      </a:cubicBezTo>
                      <a:cubicBezTo>
                        <a:pt x="14369" y="0"/>
                        <a:pt x="24040" y="9670"/>
                        <a:pt x="24040" y="21600"/>
                      </a:cubicBezTo>
                      <a:cubicBezTo>
                        <a:pt x="24040" y="28217"/>
                        <a:pt x="21006" y="34469"/>
                        <a:pt x="15809" y="38565"/>
                      </a:cubicBezTo>
                      <a:lnTo>
                        <a:pt x="244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" name="Arc 76">
                  <a:extLst>
                    <a:ext uri="{FF2B5EF4-FFF2-40B4-BE49-F238E27FC236}">
                      <a16:creationId xmlns:a16="http://schemas.microsoft.com/office/drawing/2014/main" id="{C48C57CA-078D-6B4F-B492-E646E5B32A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5484" y="2164"/>
                  <a:ext cx="353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Arc 77">
                  <a:extLst>
                    <a:ext uri="{FF2B5EF4-FFF2-40B4-BE49-F238E27FC236}">
                      <a16:creationId xmlns:a16="http://schemas.microsoft.com/office/drawing/2014/main" id="{9E91995E-415C-724E-B018-00A8CB9055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5509" y="2601"/>
                  <a:ext cx="236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DB00E56-1DA1-FE4E-8DBF-583090A3BEF0}"/>
                </a:ext>
              </a:extLst>
            </p:cNvPr>
            <p:cNvCxnSpPr/>
            <p:nvPr/>
          </p:nvCxnSpPr>
          <p:spPr>
            <a:xfrm>
              <a:off x="10958060" y="2803143"/>
              <a:ext cx="29823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B4403AE-2FCA-6E47-8779-3D4B0902C6FF}"/>
                </a:ext>
              </a:extLst>
            </p:cNvPr>
            <p:cNvGrpSpPr/>
            <p:nvPr/>
          </p:nvGrpSpPr>
          <p:grpSpPr>
            <a:xfrm>
              <a:off x="8452800" y="2554836"/>
              <a:ext cx="2521162" cy="457200"/>
              <a:chOff x="6237380" y="2552632"/>
              <a:chExt cx="2521162" cy="457200"/>
            </a:xfrm>
          </p:grpSpPr>
          <p:sp>
            <p:nvSpPr>
              <p:cNvPr id="15" name="Arc 18">
                <a:extLst>
                  <a:ext uri="{FF2B5EF4-FFF2-40B4-BE49-F238E27FC236}">
                    <a16:creationId xmlns:a16="http://schemas.microsoft.com/office/drawing/2014/main" id="{88A64137-1358-5540-A037-B93C6E16ED4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7329696" y="2565111"/>
                <a:ext cx="165482" cy="441809"/>
              </a:xfrm>
              <a:custGeom>
                <a:avLst/>
                <a:gdLst>
                  <a:gd name="G0" fmla="+- 0 0 0"/>
                  <a:gd name="G1" fmla="+- 21594 0 0"/>
                  <a:gd name="G2" fmla="+- 21600 0 0"/>
                  <a:gd name="T0" fmla="*/ 500 w 21600"/>
                  <a:gd name="T1" fmla="*/ 0 h 38559"/>
                  <a:gd name="T2" fmla="*/ 13369 w 21600"/>
                  <a:gd name="T3" fmla="*/ 38559 h 38559"/>
                  <a:gd name="T4" fmla="*/ 0 w 21600"/>
                  <a:gd name="T5" fmla="*/ 21594 h 38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38559" fill="none" extrusionOk="0">
                    <a:moveTo>
                      <a:pt x="500" y="-1"/>
                    </a:moveTo>
                    <a:cubicBezTo>
                      <a:pt x="12231" y="271"/>
                      <a:pt x="21600" y="9859"/>
                      <a:pt x="21600" y="21594"/>
                    </a:cubicBezTo>
                    <a:cubicBezTo>
                      <a:pt x="21600" y="28211"/>
                      <a:pt x="18566" y="34463"/>
                      <a:pt x="13369" y="38559"/>
                    </a:cubicBezTo>
                  </a:path>
                  <a:path w="21600" h="38559" stroke="0" extrusionOk="0">
                    <a:moveTo>
                      <a:pt x="500" y="-1"/>
                    </a:moveTo>
                    <a:cubicBezTo>
                      <a:pt x="12231" y="271"/>
                      <a:pt x="21600" y="9859"/>
                      <a:pt x="21600" y="21594"/>
                    </a:cubicBezTo>
                    <a:cubicBezTo>
                      <a:pt x="21600" y="28211"/>
                      <a:pt x="18566" y="34463"/>
                      <a:pt x="13369" y="38559"/>
                    </a:cubicBezTo>
                    <a:lnTo>
                      <a:pt x="0" y="21594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Arc 19">
                <a:extLst>
                  <a:ext uri="{FF2B5EF4-FFF2-40B4-BE49-F238E27FC236}">
                    <a16:creationId xmlns:a16="http://schemas.microsoft.com/office/drawing/2014/main" id="{379CCC7E-FF7A-A94F-9873-7397F05370D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210801" y="2630426"/>
                <a:ext cx="310103" cy="379406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Arc 20">
                <a:extLst>
                  <a:ext uri="{FF2B5EF4-FFF2-40B4-BE49-F238E27FC236}">
                    <a16:creationId xmlns:a16="http://schemas.microsoft.com/office/drawing/2014/main" id="{E938361F-8B79-094D-98FC-981D7DA5238E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7350556" y="2560119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8" name="Group 21">
                <a:extLst>
                  <a:ext uri="{FF2B5EF4-FFF2-40B4-BE49-F238E27FC236}">
                    <a16:creationId xmlns:a16="http://schemas.microsoft.com/office/drawing/2014/main" id="{96F1386C-D3AE-344B-92E3-73E67ED076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075913" y="2560536"/>
                <a:ext cx="432478" cy="449296"/>
                <a:chOff x="7989" y="10264"/>
                <a:chExt cx="1008" cy="982"/>
              </a:xfrm>
            </p:grpSpPr>
            <p:sp>
              <p:nvSpPr>
                <p:cNvPr id="72" name="Arc 22">
                  <a:extLst>
                    <a:ext uri="{FF2B5EF4-FFF2-40B4-BE49-F238E27FC236}">
                      <a16:creationId xmlns:a16="http://schemas.microsoft.com/office/drawing/2014/main" id="{62DD3B9B-5582-2A49-8090-057674EF26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Arc 23">
                  <a:extLst>
                    <a:ext uri="{FF2B5EF4-FFF2-40B4-BE49-F238E27FC236}">
                      <a16:creationId xmlns:a16="http://schemas.microsoft.com/office/drawing/2014/main" id="{A0F50D41-DE72-5844-8B46-AB6274AD2B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Arc 24">
                  <a:extLst>
                    <a:ext uri="{FF2B5EF4-FFF2-40B4-BE49-F238E27FC236}">
                      <a16:creationId xmlns:a16="http://schemas.microsoft.com/office/drawing/2014/main" id="{016026B9-1821-AD4E-8A13-11AD05E6A7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9" name="Group 25">
                <a:extLst>
                  <a:ext uri="{FF2B5EF4-FFF2-40B4-BE49-F238E27FC236}">
                    <a16:creationId xmlns:a16="http://schemas.microsoft.com/office/drawing/2014/main" id="{7EC016EE-AD54-9041-AFE2-52A777C145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936852" y="2560536"/>
                <a:ext cx="432478" cy="449296"/>
                <a:chOff x="7989" y="10264"/>
                <a:chExt cx="1008" cy="982"/>
              </a:xfrm>
            </p:grpSpPr>
            <p:sp>
              <p:nvSpPr>
                <p:cNvPr id="69" name="Arc 26">
                  <a:extLst>
                    <a:ext uri="{FF2B5EF4-FFF2-40B4-BE49-F238E27FC236}">
                      <a16:creationId xmlns:a16="http://schemas.microsoft.com/office/drawing/2014/main" id="{6EE6CCB3-095B-DF49-84C0-559AF8160E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Arc 27">
                  <a:extLst>
                    <a:ext uri="{FF2B5EF4-FFF2-40B4-BE49-F238E27FC236}">
                      <a16:creationId xmlns:a16="http://schemas.microsoft.com/office/drawing/2014/main" id="{6BD70CAC-70D6-BE4F-B6E9-A304726371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Arc 28">
                  <a:extLst>
                    <a:ext uri="{FF2B5EF4-FFF2-40B4-BE49-F238E27FC236}">
                      <a16:creationId xmlns:a16="http://schemas.microsoft.com/office/drawing/2014/main" id="{4486C826-8691-0141-98DD-2A1D8CBB77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0" name="Group 29">
                <a:extLst>
                  <a:ext uri="{FF2B5EF4-FFF2-40B4-BE49-F238E27FC236}">
                    <a16:creationId xmlns:a16="http://schemas.microsoft.com/office/drawing/2014/main" id="{3528CB5B-A58A-F94B-9643-B59D86E73B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801269" y="2560119"/>
                <a:ext cx="433867" cy="449296"/>
                <a:chOff x="7989" y="10264"/>
                <a:chExt cx="1008" cy="982"/>
              </a:xfrm>
            </p:grpSpPr>
            <p:sp>
              <p:nvSpPr>
                <p:cNvPr id="66" name="Arc 30">
                  <a:extLst>
                    <a:ext uri="{FF2B5EF4-FFF2-40B4-BE49-F238E27FC236}">
                      <a16:creationId xmlns:a16="http://schemas.microsoft.com/office/drawing/2014/main" id="{DCCB40CF-032C-004F-AB2A-AE7D09A5A2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Arc 31">
                  <a:extLst>
                    <a:ext uri="{FF2B5EF4-FFF2-40B4-BE49-F238E27FC236}">
                      <a16:creationId xmlns:a16="http://schemas.microsoft.com/office/drawing/2014/main" id="{BF4DEF63-FF5B-474D-A22E-4F7EABFE06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Arc 32">
                  <a:extLst>
                    <a:ext uri="{FF2B5EF4-FFF2-40B4-BE49-F238E27FC236}">
                      <a16:creationId xmlns:a16="http://schemas.microsoft.com/office/drawing/2014/main" id="{A438BF35-6313-254E-8E01-E3979F4A9D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10801D1D-7466-4940-9A67-B310A868AB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663598" y="2560119"/>
                <a:ext cx="433867" cy="449296"/>
                <a:chOff x="7989" y="10264"/>
                <a:chExt cx="1008" cy="982"/>
              </a:xfrm>
            </p:grpSpPr>
            <p:sp>
              <p:nvSpPr>
                <p:cNvPr id="63" name="Arc 34">
                  <a:extLst>
                    <a:ext uri="{FF2B5EF4-FFF2-40B4-BE49-F238E27FC236}">
                      <a16:creationId xmlns:a16="http://schemas.microsoft.com/office/drawing/2014/main" id="{502B8B08-74C9-BB45-9201-648FFF9787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Arc 35">
                  <a:extLst>
                    <a:ext uri="{FF2B5EF4-FFF2-40B4-BE49-F238E27FC236}">
                      <a16:creationId xmlns:a16="http://schemas.microsoft.com/office/drawing/2014/main" id="{2D87FFE4-6E62-1C44-8DD4-36B0F4639F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" name="Arc 36">
                  <a:extLst>
                    <a:ext uri="{FF2B5EF4-FFF2-40B4-BE49-F238E27FC236}">
                      <a16:creationId xmlns:a16="http://schemas.microsoft.com/office/drawing/2014/main" id="{5A4A56E3-2F80-EE41-B981-4F5132E0F7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" name="Group 37">
                <a:extLst>
                  <a:ext uri="{FF2B5EF4-FFF2-40B4-BE49-F238E27FC236}">
                    <a16:creationId xmlns:a16="http://schemas.microsoft.com/office/drawing/2014/main" id="{645EF502-832A-9749-A60B-B788B292E4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527320" y="2560119"/>
                <a:ext cx="433867" cy="449296"/>
                <a:chOff x="7989" y="10264"/>
                <a:chExt cx="1008" cy="982"/>
              </a:xfrm>
            </p:grpSpPr>
            <p:sp>
              <p:nvSpPr>
                <p:cNvPr id="60" name="Arc 38">
                  <a:extLst>
                    <a:ext uri="{FF2B5EF4-FFF2-40B4-BE49-F238E27FC236}">
                      <a16:creationId xmlns:a16="http://schemas.microsoft.com/office/drawing/2014/main" id="{FBB6B5C6-602F-684D-83DF-DFEC8C08A6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Arc 39">
                  <a:extLst>
                    <a:ext uri="{FF2B5EF4-FFF2-40B4-BE49-F238E27FC236}">
                      <a16:creationId xmlns:a16="http://schemas.microsoft.com/office/drawing/2014/main" id="{09E68F17-20FD-DB4D-A87C-6953B005B3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Arc 40">
                  <a:extLst>
                    <a:ext uri="{FF2B5EF4-FFF2-40B4-BE49-F238E27FC236}">
                      <a16:creationId xmlns:a16="http://schemas.microsoft.com/office/drawing/2014/main" id="{7C36A1C6-41F4-5B48-B8DA-D432BFB9B5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3" name="Group 41">
                <a:extLst>
                  <a:ext uri="{FF2B5EF4-FFF2-40B4-BE49-F238E27FC236}">
                    <a16:creationId xmlns:a16="http://schemas.microsoft.com/office/drawing/2014/main" id="{2F0CBC94-C1C3-0248-9799-BCEC1654C39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388260" y="2560119"/>
                <a:ext cx="433867" cy="449296"/>
                <a:chOff x="7989" y="10264"/>
                <a:chExt cx="1008" cy="982"/>
              </a:xfrm>
            </p:grpSpPr>
            <p:sp>
              <p:nvSpPr>
                <p:cNvPr id="57" name="Arc 42">
                  <a:extLst>
                    <a:ext uri="{FF2B5EF4-FFF2-40B4-BE49-F238E27FC236}">
                      <a16:creationId xmlns:a16="http://schemas.microsoft.com/office/drawing/2014/main" id="{49B226A5-BEE0-5C41-B377-8AAFA1C141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Arc 43">
                  <a:extLst>
                    <a:ext uri="{FF2B5EF4-FFF2-40B4-BE49-F238E27FC236}">
                      <a16:creationId xmlns:a16="http://schemas.microsoft.com/office/drawing/2014/main" id="{2EE239CD-F6E6-B34F-81BA-2E5DE3708B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Arc 44">
                  <a:extLst>
                    <a:ext uri="{FF2B5EF4-FFF2-40B4-BE49-F238E27FC236}">
                      <a16:creationId xmlns:a16="http://schemas.microsoft.com/office/drawing/2014/main" id="{B32AE3AD-853D-8141-841A-C72E098BE2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4" name="Arc 45">
                <a:extLst>
                  <a:ext uri="{FF2B5EF4-FFF2-40B4-BE49-F238E27FC236}">
                    <a16:creationId xmlns:a16="http://schemas.microsoft.com/office/drawing/2014/main" id="{A84E3300-2D64-644A-A193-27B22E0F596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370877" y="2564696"/>
                <a:ext cx="314275" cy="441809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Arc 46">
                <a:extLst>
                  <a:ext uri="{FF2B5EF4-FFF2-40B4-BE49-F238E27FC236}">
                    <a16:creationId xmlns:a16="http://schemas.microsoft.com/office/drawing/2014/main" id="{24868381-F008-BB44-82CD-8DDBBEA11C1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6237380" y="2630426"/>
                <a:ext cx="324011" cy="379406"/>
              </a:xfrm>
              <a:custGeom>
                <a:avLst/>
                <a:gdLst>
                  <a:gd name="G0" fmla="+- 21572 0 0"/>
                  <a:gd name="G1" fmla="+- 11552 0 0"/>
                  <a:gd name="G2" fmla="+- 21600 0 0"/>
                  <a:gd name="T0" fmla="*/ 39822 w 43172"/>
                  <a:gd name="T1" fmla="*/ 0 h 33152"/>
                  <a:gd name="T2" fmla="*/ 0 w 43172"/>
                  <a:gd name="T3" fmla="*/ 12648 h 33152"/>
                  <a:gd name="T4" fmla="*/ 21572 w 43172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72" h="33152" fill="none" extrusionOk="0">
                    <a:moveTo>
                      <a:pt x="39822" y="-1"/>
                    </a:moveTo>
                    <a:cubicBezTo>
                      <a:pt x="42010" y="3455"/>
                      <a:pt x="43172" y="7461"/>
                      <a:pt x="43172" y="11552"/>
                    </a:cubicBezTo>
                    <a:cubicBezTo>
                      <a:pt x="43172" y="23481"/>
                      <a:pt x="33501" y="33152"/>
                      <a:pt x="21572" y="33152"/>
                    </a:cubicBezTo>
                    <a:cubicBezTo>
                      <a:pt x="10068" y="33152"/>
                      <a:pt x="583" y="24136"/>
                      <a:pt x="-1" y="12648"/>
                    </a:cubicBezTo>
                  </a:path>
                  <a:path w="43172" h="33152" stroke="0" extrusionOk="0">
                    <a:moveTo>
                      <a:pt x="39822" y="-1"/>
                    </a:moveTo>
                    <a:cubicBezTo>
                      <a:pt x="42010" y="3455"/>
                      <a:pt x="43172" y="7461"/>
                      <a:pt x="43172" y="11552"/>
                    </a:cubicBezTo>
                    <a:cubicBezTo>
                      <a:pt x="43172" y="23481"/>
                      <a:pt x="33501" y="33152"/>
                      <a:pt x="21572" y="33152"/>
                    </a:cubicBezTo>
                    <a:cubicBezTo>
                      <a:pt x="10068" y="33152"/>
                      <a:pt x="583" y="24136"/>
                      <a:pt x="-1" y="12648"/>
                    </a:cubicBezTo>
                    <a:lnTo>
                      <a:pt x="21572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Arc 47">
                <a:extLst>
                  <a:ext uri="{FF2B5EF4-FFF2-40B4-BE49-F238E27FC236}">
                    <a16:creationId xmlns:a16="http://schemas.microsoft.com/office/drawing/2014/main" id="{A6F76498-3DBD-0646-A2E2-76A36FBCB33C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6391040" y="2560119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Arc 48">
                <a:extLst>
                  <a:ext uri="{FF2B5EF4-FFF2-40B4-BE49-F238E27FC236}">
                    <a16:creationId xmlns:a16="http://schemas.microsoft.com/office/drawing/2014/main" id="{31D840E0-634F-A644-A5D1-0870F756C00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264183" y="2558454"/>
                <a:ext cx="165482" cy="441809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Arc 49">
                <a:extLst>
                  <a:ext uri="{FF2B5EF4-FFF2-40B4-BE49-F238E27FC236}">
                    <a16:creationId xmlns:a16="http://schemas.microsoft.com/office/drawing/2014/main" id="{96432939-A6E4-2A41-BC01-5CD5FDF550E3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245409" y="2624602"/>
                <a:ext cx="209980" cy="379406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Arc 50">
                <a:extLst>
                  <a:ext uri="{FF2B5EF4-FFF2-40B4-BE49-F238E27FC236}">
                    <a16:creationId xmlns:a16="http://schemas.microsoft.com/office/drawing/2014/main" id="{1D27EC72-09AB-7A4F-8955-CBD044E8E80F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284346" y="2553880"/>
                <a:ext cx="155749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Arc 51">
                <a:extLst>
                  <a:ext uri="{FF2B5EF4-FFF2-40B4-BE49-F238E27FC236}">
                    <a16:creationId xmlns:a16="http://schemas.microsoft.com/office/drawing/2014/main" id="{AC07011C-FD68-EE43-87A2-0B67199145B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430359" y="2558039"/>
                <a:ext cx="328183" cy="441809"/>
              </a:xfrm>
              <a:custGeom>
                <a:avLst/>
                <a:gdLst>
                  <a:gd name="G0" fmla="+- 21508 0 0"/>
                  <a:gd name="G1" fmla="+- 21600 0 0"/>
                  <a:gd name="G2" fmla="+- 21600 0 0"/>
                  <a:gd name="T0" fmla="*/ 0 w 43108"/>
                  <a:gd name="T1" fmla="*/ 19616 h 38565"/>
                  <a:gd name="T2" fmla="*/ 34877 w 43108"/>
                  <a:gd name="T3" fmla="*/ 38565 h 38565"/>
                  <a:gd name="T4" fmla="*/ 21508 w 43108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08" h="38565" fill="none" extrusionOk="0">
                    <a:moveTo>
                      <a:pt x="-1" y="19615"/>
                    </a:moveTo>
                    <a:cubicBezTo>
                      <a:pt x="1024" y="8502"/>
                      <a:pt x="10347" y="-1"/>
                      <a:pt x="21508" y="0"/>
                    </a:cubicBezTo>
                    <a:cubicBezTo>
                      <a:pt x="33437" y="0"/>
                      <a:pt x="43108" y="9670"/>
                      <a:pt x="43108" y="21600"/>
                    </a:cubicBezTo>
                    <a:cubicBezTo>
                      <a:pt x="43108" y="28217"/>
                      <a:pt x="40074" y="34469"/>
                      <a:pt x="34877" y="38565"/>
                    </a:cubicBezTo>
                  </a:path>
                  <a:path w="43108" h="38565" stroke="0" extrusionOk="0">
                    <a:moveTo>
                      <a:pt x="-1" y="19615"/>
                    </a:moveTo>
                    <a:cubicBezTo>
                      <a:pt x="1024" y="8502"/>
                      <a:pt x="10347" y="-1"/>
                      <a:pt x="21508" y="0"/>
                    </a:cubicBezTo>
                    <a:cubicBezTo>
                      <a:pt x="33437" y="0"/>
                      <a:pt x="43108" y="9670"/>
                      <a:pt x="43108" y="21600"/>
                    </a:cubicBezTo>
                    <a:cubicBezTo>
                      <a:pt x="43108" y="28217"/>
                      <a:pt x="40074" y="34469"/>
                      <a:pt x="34877" y="38565"/>
                    </a:cubicBezTo>
                    <a:lnTo>
                      <a:pt x="21508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Arc 52">
                <a:extLst>
                  <a:ext uri="{FF2B5EF4-FFF2-40B4-BE49-F238E27FC236}">
                    <a16:creationId xmlns:a16="http://schemas.microsoft.com/office/drawing/2014/main" id="{03793FB9-0120-0745-BE30-1287D52070C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393508" y="2624186"/>
                <a:ext cx="230840" cy="379406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Arc 53">
                <a:extLst>
                  <a:ext uri="{FF2B5EF4-FFF2-40B4-BE49-F238E27FC236}">
                    <a16:creationId xmlns:a16="http://schemas.microsoft.com/office/drawing/2014/main" id="{0D35788B-EE0F-1246-8487-A55FA256572F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451914" y="2554295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3" name="Group 54">
                <a:extLst>
                  <a:ext uri="{FF2B5EF4-FFF2-40B4-BE49-F238E27FC236}">
                    <a16:creationId xmlns:a16="http://schemas.microsoft.com/office/drawing/2014/main" id="{1D0AE18B-1AF1-3247-AE3C-5A9B228690C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967985" y="2554295"/>
                <a:ext cx="166873" cy="449296"/>
                <a:chOff x="3891" y="3067"/>
                <a:chExt cx="330" cy="717"/>
              </a:xfrm>
            </p:grpSpPr>
            <p:sp>
              <p:nvSpPr>
                <p:cNvPr id="53" name="Arc 55">
                  <a:extLst>
                    <a:ext uri="{FF2B5EF4-FFF2-40B4-BE49-F238E27FC236}">
                      <a16:creationId xmlns:a16="http://schemas.microsoft.com/office/drawing/2014/main" id="{37C6A99A-17A1-1640-92AF-D88FCECB3A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54" name="Group 56">
                  <a:extLst>
                    <a:ext uri="{FF2B5EF4-FFF2-40B4-BE49-F238E27FC236}">
                      <a16:creationId xmlns:a16="http://schemas.microsoft.com/office/drawing/2014/main" id="{55C75D15-8B70-0B41-BFC0-E5C62599A50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55" name="Arc 57">
                    <a:extLst>
                      <a:ext uri="{FF2B5EF4-FFF2-40B4-BE49-F238E27FC236}">
                        <a16:creationId xmlns:a16="http://schemas.microsoft.com/office/drawing/2014/main" id="{FB1F9E14-3008-184D-8B66-2841CB3F067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6" name="Arc 58">
                    <a:extLst>
                      <a:ext uri="{FF2B5EF4-FFF2-40B4-BE49-F238E27FC236}">
                        <a16:creationId xmlns:a16="http://schemas.microsoft.com/office/drawing/2014/main" id="{DB5500D1-E712-3E4F-89C0-F43F2A0F9AE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4" name="Arc 59">
                <a:extLst>
                  <a:ext uri="{FF2B5EF4-FFF2-40B4-BE49-F238E27FC236}">
                    <a16:creationId xmlns:a16="http://schemas.microsoft.com/office/drawing/2014/main" id="{75C82813-1B24-8340-B7C8-98B172309FE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114692" y="2557207"/>
                <a:ext cx="161310" cy="441809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Arc 60">
                <a:extLst>
                  <a:ext uri="{FF2B5EF4-FFF2-40B4-BE49-F238E27FC236}">
                    <a16:creationId xmlns:a16="http://schemas.microsoft.com/office/drawing/2014/main" id="{8CF9959B-B6F7-574B-8797-38A0660909E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080622" y="2624186"/>
                <a:ext cx="203027" cy="379406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Arc 61">
                <a:extLst>
                  <a:ext uri="{FF2B5EF4-FFF2-40B4-BE49-F238E27FC236}">
                    <a16:creationId xmlns:a16="http://schemas.microsoft.com/office/drawing/2014/main" id="{1F23CE1E-CC88-9142-BE32-8B806EFA495F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132769" y="2553880"/>
                <a:ext cx="136280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7" name="Group 62">
                <a:extLst>
                  <a:ext uri="{FF2B5EF4-FFF2-40B4-BE49-F238E27FC236}">
                    <a16:creationId xmlns:a16="http://schemas.microsoft.com/office/drawing/2014/main" id="{215ACB43-CCF1-5948-B171-80BFDEFE0C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484053" y="2552632"/>
                <a:ext cx="656363" cy="449296"/>
                <a:chOff x="4893" y="2164"/>
                <a:chExt cx="1140" cy="717"/>
              </a:xfrm>
            </p:grpSpPr>
            <p:sp>
              <p:nvSpPr>
                <p:cNvPr id="38" name="Arc 63">
                  <a:extLst>
                    <a:ext uri="{FF2B5EF4-FFF2-40B4-BE49-F238E27FC236}">
                      <a16:creationId xmlns:a16="http://schemas.microsoft.com/office/drawing/2014/main" id="{5B9925A2-D132-164B-95AA-66BAF222CD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8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Arc 64">
                  <a:extLst>
                    <a:ext uri="{FF2B5EF4-FFF2-40B4-BE49-F238E27FC236}">
                      <a16:creationId xmlns:a16="http://schemas.microsoft.com/office/drawing/2014/main" id="{4EEDEB61-8B80-0A43-B272-CE5448319B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5186" y="2164"/>
                  <a:ext cx="363" cy="605"/>
                </a:xfrm>
                <a:custGeom>
                  <a:avLst/>
                  <a:gdLst>
                    <a:gd name="G0" fmla="+- 6433 0 0"/>
                    <a:gd name="G1" fmla="+- 11552 0 0"/>
                    <a:gd name="G2" fmla="+- 21600 0 0"/>
                    <a:gd name="T0" fmla="*/ 24683 w 28033"/>
                    <a:gd name="T1" fmla="*/ 0 h 33152"/>
                    <a:gd name="T2" fmla="*/ 0 w 28033"/>
                    <a:gd name="T3" fmla="*/ 32171 h 33152"/>
                    <a:gd name="T4" fmla="*/ 6433 w 2803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033" h="33152" fill="none" extrusionOk="0">
                      <a:moveTo>
                        <a:pt x="24683" y="-1"/>
                      </a:moveTo>
                      <a:cubicBezTo>
                        <a:pt x="26871" y="3455"/>
                        <a:pt x="28033" y="7461"/>
                        <a:pt x="28033" y="11552"/>
                      </a:cubicBezTo>
                      <a:cubicBezTo>
                        <a:pt x="28033" y="23481"/>
                        <a:pt x="18362" y="33152"/>
                        <a:pt x="6433" y="33152"/>
                      </a:cubicBezTo>
                      <a:cubicBezTo>
                        <a:pt x="4251" y="33152"/>
                        <a:pt x="2082" y="32821"/>
                        <a:pt x="-1" y="32171"/>
                      </a:cubicBezTo>
                    </a:path>
                    <a:path w="28033" h="33152" stroke="0" extrusionOk="0">
                      <a:moveTo>
                        <a:pt x="24683" y="-1"/>
                      </a:moveTo>
                      <a:cubicBezTo>
                        <a:pt x="26871" y="3455"/>
                        <a:pt x="28033" y="7461"/>
                        <a:pt x="28033" y="11552"/>
                      </a:cubicBezTo>
                      <a:cubicBezTo>
                        <a:pt x="28033" y="23481"/>
                        <a:pt x="18362" y="33152"/>
                        <a:pt x="6433" y="33152"/>
                      </a:cubicBezTo>
                      <a:cubicBezTo>
                        <a:pt x="4251" y="33152"/>
                        <a:pt x="2082" y="32821"/>
                        <a:pt x="-1" y="32171"/>
                      </a:cubicBezTo>
                      <a:lnTo>
                        <a:pt x="643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Arc 65">
                  <a:extLst>
                    <a:ext uri="{FF2B5EF4-FFF2-40B4-BE49-F238E27FC236}">
                      <a16:creationId xmlns:a16="http://schemas.microsoft.com/office/drawing/2014/main" id="{B80BDCCF-1505-F140-A4DF-EA7FECC685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5213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41" name="Group 66">
                  <a:extLst>
                    <a:ext uri="{FF2B5EF4-FFF2-40B4-BE49-F238E27FC236}">
                      <a16:creationId xmlns:a16="http://schemas.microsoft.com/office/drawing/2014/main" id="{DEF34B26-C1AC-A64C-8DBB-62AC5B464D5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893" y="2164"/>
                  <a:ext cx="401" cy="717"/>
                  <a:chOff x="3661" y="2164"/>
                  <a:chExt cx="401" cy="717"/>
                </a:xfrm>
              </p:grpSpPr>
              <p:sp>
                <p:nvSpPr>
                  <p:cNvPr id="50" name="Arc 67">
                    <a:extLst>
                      <a:ext uri="{FF2B5EF4-FFF2-40B4-BE49-F238E27FC236}">
                        <a16:creationId xmlns:a16="http://schemas.microsoft.com/office/drawing/2014/main" id="{A3CBD5EE-4831-1840-8B1D-05F5D76D659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04" y="2169"/>
                    <a:ext cx="289" cy="705"/>
                  </a:xfrm>
                  <a:custGeom>
                    <a:avLst/>
                    <a:gdLst>
                      <a:gd name="G0" fmla="+- 166 0 0"/>
                      <a:gd name="G1" fmla="+- 21600 0 0"/>
                      <a:gd name="G2" fmla="+- 21600 0 0"/>
                      <a:gd name="T0" fmla="*/ 0 w 21766"/>
                      <a:gd name="T1" fmla="*/ 1 h 38565"/>
                      <a:gd name="T2" fmla="*/ 13535 w 21766"/>
                      <a:gd name="T3" fmla="*/ 38565 h 38565"/>
                      <a:gd name="T4" fmla="*/ 166 w 21766"/>
                      <a:gd name="T5" fmla="*/ 21600 h 385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766" h="38565" fill="none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</a:path>
                      <a:path w="21766" h="38565" stroke="0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  <a:lnTo>
                          <a:pt x="166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1" name="Arc 68">
                    <a:extLst>
                      <a:ext uri="{FF2B5EF4-FFF2-40B4-BE49-F238E27FC236}">
                        <a16:creationId xmlns:a16="http://schemas.microsoft.com/office/drawing/2014/main" id="{FB42D0B3-564A-1F46-AC5B-AE606D14EEF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661" y="2164"/>
                    <a:ext cx="401" cy="605"/>
                  </a:xfrm>
                  <a:custGeom>
                    <a:avLst/>
                    <a:gdLst>
                      <a:gd name="G0" fmla="+- 9334 0 0"/>
                      <a:gd name="G1" fmla="+- 11552 0 0"/>
                      <a:gd name="G2" fmla="+- 21600 0 0"/>
                      <a:gd name="T0" fmla="*/ 27584 w 30934"/>
                      <a:gd name="T1" fmla="*/ 0 h 33152"/>
                      <a:gd name="T2" fmla="*/ 0 w 30934"/>
                      <a:gd name="T3" fmla="*/ 31030 h 33152"/>
                      <a:gd name="T4" fmla="*/ 9334 w 30934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0934" h="33152" fill="none" extrusionOk="0">
                        <a:moveTo>
                          <a:pt x="27584" y="-1"/>
                        </a:moveTo>
                        <a:cubicBezTo>
                          <a:pt x="29772" y="3455"/>
                          <a:pt x="30934" y="7461"/>
                          <a:pt x="30934" y="11552"/>
                        </a:cubicBezTo>
                        <a:cubicBezTo>
                          <a:pt x="30934" y="23481"/>
                          <a:pt x="21263" y="33152"/>
                          <a:pt x="9334" y="33152"/>
                        </a:cubicBezTo>
                        <a:cubicBezTo>
                          <a:pt x="6103" y="33152"/>
                          <a:pt x="2913" y="32427"/>
                          <a:pt x="-1" y="31030"/>
                        </a:cubicBezTo>
                      </a:path>
                      <a:path w="30934" h="33152" stroke="0" extrusionOk="0">
                        <a:moveTo>
                          <a:pt x="27584" y="-1"/>
                        </a:moveTo>
                        <a:cubicBezTo>
                          <a:pt x="29772" y="3455"/>
                          <a:pt x="30934" y="7461"/>
                          <a:pt x="30934" y="11552"/>
                        </a:cubicBezTo>
                        <a:cubicBezTo>
                          <a:pt x="30934" y="23481"/>
                          <a:pt x="21263" y="33152"/>
                          <a:pt x="9334" y="33152"/>
                        </a:cubicBezTo>
                        <a:cubicBezTo>
                          <a:pt x="6103" y="33152"/>
                          <a:pt x="2913" y="32427"/>
                          <a:pt x="-1" y="31030"/>
                        </a:cubicBezTo>
                        <a:lnTo>
                          <a:pt x="9334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2" name="Arc 69">
                    <a:extLst>
                      <a:ext uri="{FF2B5EF4-FFF2-40B4-BE49-F238E27FC236}">
                        <a16:creationId xmlns:a16="http://schemas.microsoft.com/office/drawing/2014/main" id="{719663B2-157E-D745-9CA4-8F13FE86F1B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89" y="2601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2" name="Group 70">
                  <a:extLst>
                    <a:ext uri="{FF2B5EF4-FFF2-40B4-BE49-F238E27FC236}">
                      <a16:creationId xmlns:a16="http://schemas.microsoft.com/office/drawing/2014/main" id="{9381312E-A7D5-5F4B-80BC-1F7CD7D06DB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43" y="2164"/>
                  <a:ext cx="290" cy="717"/>
                  <a:chOff x="3891" y="3067"/>
                  <a:chExt cx="330" cy="717"/>
                </a:xfrm>
              </p:grpSpPr>
              <p:sp>
                <p:nvSpPr>
                  <p:cNvPr id="46" name="Arc 71">
                    <a:extLst>
                      <a:ext uri="{FF2B5EF4-FFF2-40B4-BE49-F238E27FC236}">
                        <a16:creationId xmlns:a16="http://schemas.microsoft.com/office/drawing/2014/main" id="{1FC4953D-4938-F343-B08D-6C39AF17FF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32" y="3072"/>
                    <a:ext cx="289" cy="705"/>
                  </a:xfrm>
                  <a:custGeom>
                    <a:avLst/>
                    <a:gdLst>
                      <a:gd name="G0" fmla="+- 166 0 0"/>
                      <a:gd name="G1" fmla="+- 21600 0 0"/>
                      <a:gd name="G2" fmla="+- 21600 0 0"/>
                      <a:gd name="T0" fmla="*/ 0 w 21766"/>
                      <a:gd name="T1" fmla="*/ 1 h 38565"/>
                      <a:gd name="T2" fmla="*/ 13535 w 21766"/>
                      <a:gd name="T3" fmla="*/ 38565 h 38565"/>
                      <a:gd name="T4" fmla="*/ 166 w 21766"/>
                      <a:gd name="T5" fmla="*/ 21600 h 385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766" h="38565" fill="none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</a:path>
                      <a:path w="21766" h="38565" stroke="0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  <a:lnTo>
                          <a:pt x="166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7" name="Group 72">
                    <a:extLst>
                      <a:ext uri="{FF2B5EF4-FFF2-40B4-BE49-F238E27FC236}">
                        <a16:creationId xmlns:a16="http://schemas.microsoft.com/office/drawing/2014/main" id="{2D932407-220D-E346-96E5-C2789F123E1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91" y="3067"/>
                    <a:ext cx="295" cy="717"/>
                    <a:chOff x="3581" y="2155"/>
                    <a:chExt cx="295" cy="717"/>
                  </a:xfrm>
                </p:grpSpPr>
                <p:sp>
                  <p:nvSpPr>
                    <p:cNvPr id="48" name="Arc 73">
                      <a:extLst>
                        <a:ext uri="{FF2B5EF4-FFF2-40B4-BE49-F238E27FC236}">
                          <a16:creationId xmlns:a16="http://schemas.microsoft.com/office/drawing/2014/main" id="{5A141B99-B745-3949-B2F4-C946C2EA70E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581" y="2155"/>
                      <a:ext cx="280" cy="605"/>
                    </a:xfrm>
                    <a:custGeom>
                      <a:avLst/>
                      <a:gdLst>
                        <a:gd name="G0" fmla="+- 3 0 0"/>
                        <a:gd name="G1" fmla="+- 11552 0 0"/>
                        <a:gd name="G2" fmla="+- 21600 0 0"/>
                        <a:gd name="T0" fmla="*/ 18253 w 21603"/>
                        <a:gd name="T1" fmla="*/ 0 h 33152"/>
                        <a:gd name="T2" fmla="*/ 0 w 21603"/>
                        <a:gd name="T3" fmla="*/ 33151 h 33152"/>
                        <a:gd name="T4" fmla="*/ 3 w 21603"/>
                        <a:gd name="T5" fmla="*/ 11552 h 331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3" h="33152" fill="none" extrusionOk="0">
                          <a:moveTo>
                            <a:pt x="18253" y="-1"/>
                          </a:moveTo>
                          <a:cubicBezTo>
                            <a:pt x="20441" y="3455"/>
                            <a:pt x="21603" y="7461"/>
                            <a:pt x="21603" y="11552"/>
                          </a:cubicBezTo>
                          <a:cubicBezTo>
                            <a:pt x="21603" y="23481"/>
                            <a:pt x="11932" y="33152"/>
                            <a:pt x="3" y="33152"/>
                          </a:cubicBezTo>
                          <a:cubicBezTo>
                            <a:pt x="1" y="33152"/>
                            <a:pt x="0" y="33151"/>
                            <a:pt x="-1" y="33151"/>
                          </a:cubicBezTo>
                        </a:path>
                        <a:path w="21603" h="33152" stroke="0" extrusionOk="0">
                          <a:moveTo>
                            <a:pt x="18253" y="-1"/>
                          </a:moveTo>
                          <a:cubicBezTo>
                            <a:pt x="20441" y="3455"/>
                            <a:pt x="21603" y="7461"/>
                            <a:pt x="21603" y="11552"/>
                          </a:cubicBezTo>
                          <a:cubicBezTo>
                            <a:pt x="21603" y="23481"/>
                            <a:pt x="11932" y="33152"/>
                            <a:pt x="3" y="33152"/>
                          </a:cubicBezTo>
                          <a:cubicBezTo>
                            <a:pt x="1" y="33152"/>
                            <a:pt x="0" y="33151"/>
                            <a:pt x="-1" y="33151"/>
                          </a:cubicBezTo>
                          <a:lnTo>
                            <a:pt x="3" y="11552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70C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9" name="Arc 74">
                      <a:extLst>
                        <a:ext uri="{FF2B5EF4-FFF2-40B4-BE49-F238E27FC236}">
                          <a16:creationId xmlns:a16="http://schemas.microsoft.com/office/drawing/2014/main" id="{30C91DC2-C769-454A-8C65-936857DF2C8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rot="-11228983">
                      <a:off x="3607" y="2592"/>
                      <a:ext cx="269" cy="280"/>
                    </a:xfrm>
                    <a:custGeom>
                      <a:avLst/>
                      <a:gdLst>
                        <a:gd name="G0" fmla="+- 17231 0 0"/>
                        <a:gd name="G1" fmla="+- 21600 0 0"/>
                        <a:gd name="G2" fmla="+- 21600 0 0"/>
                        <a:gd name="T0" fmla="*/ 0 w 37547"/>
                        <a:gd name="T1" fmla="*/ 8576 h 21600"/>
                        <a:gd name="T2" fmla="*/ 37547 w 37547"/>
                        <a:gd name="T3" fmla="*/ 14265 h 21600"/>
                        <a:gd name="T4" fmla="*/ 17231 w 37547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37547" h="21600" fill="none" extrusionOk="0">
                          <a:moveTo>
                            <a:pt x="-1" y="8575"/>
                          </a:moveTo>
                          <a:cubicBezTo>
                            <a:pt x="4081" y="3174"/>
                            <a:pt x="10460" y="-1"/>
                            <a:pt x="17231" y="0"/>
                          </a:cubicBezTo>
                          <a:cubicBezTo>
                            <a:pt x="26332" y="0"/>
                            <a:pt x="34456" y="5704"/>
                            <a:pt x="37547" y="14264"/>
                          </a:cubicBezTo>
                        </a:path>
                        <a:path w="37547" h="21600" stroke="0" extrusionOk="0">
                          <a:moveTo>
                            <a:pt x="-1" y="8575"/>
                          </a:moveTo>
                          <a:cubicBezTo>
                            <a:pt x="4081" y="3174"/>
                            <a:pt x="10460" y="-1"/>
                            <a:pt x="17231" y="0"/>
                          </a:cubicBezTo>
                          <a:cubicBezTo>
                            <a:pt x="26332" y="0"/>
                            <a:pt x="34456" y="5704"/>
                            <a:pt x="37547" y="14264"/>
                          </a:cubicBezTo>
                          <a:lnTo>
                            <a:pt x="17231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70C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43" name="Arc 75">
                  <a:extLst>
                    <a:ext uri="{FF2B5EF4-FFF2-40B4-BE49-F238E27FC236}">
                      <a16:creationId xmlns:a16="http://schemas.microsoft.com/office/drawing/2014/main" id="{A34E3633-C0C4-9947-92DD-4D910CEF37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96" y="2171"/>
                  <a:ext cx="281" cy="705"/>
                </a:xfrm>
                <a:custGeom>
                  <a:avLst/>
                  <a:gdLst>
                    <a:gd name="G0" fmla="+- 2440 0 0"/>
                    <a:gd name="G1" fmla="+- 21600 0 0"/>
                    <a:gd name="G2" fmla="+- 21600 0 0"/>
                    <a:gd name="T0" fmla="*/ 0 w 24040"/>
                    <a:gd name="T1" fmla="*/ 139 h 38565"/>
                    <a:gd name="T2" fmla="*/ 15809 w 24040"/>
                    <a:gd name="T3" fmla="*/ 38565 h 38565"/>
                    <a:gd name="T4" fmla="*/ 2440 w 24040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040" h="38565" fill="none" extrusionOk="0">
                      <a:moveTo>
                        <a:pt x="-1" y="138"/>
                      </a:moveTo>
                      <a:cubicBezTo>
                        <a:pt x="810" y="46"/>
                        <a:pt x="1624" y="-1"/>
                        <a:pt x="2440" y="0"/>
                      </a:cubicBezTo>
                      <a:cubicBezTo>
                        <a:pt x="14369" y="0"/>
                        <a:pt x="24040" y="9670"/>
                        <a:pt x="24040" y="21600"/>
                      </a:cubicBezTo>
                      <a:cubicBezTo>
                        <a:pt x="24040" y="28217"/>
                        <a:pt x="21006" y="34469"/>
                        <a:pt x="15809" y="38565"/>
                      </a:cubicBezTo>
                    </a:path>
                    <a:path w="24040" h="38565" stroke="0" extrusionOk="0">
                      <a:moveTo>
                        <a:pt x="-1" y="138"/>
                      </a:moveTo>
                      <a:cubicBezTo>
                        <a:pt x="810" y="46"/>
                        <a:pt x="1624" y="-1"/>
                        <a:pt x="2440" y="0"/>
                      </a:cubicBezTo>
                      <a:cubicBezTo>
                        <a:pt x="14369" y="0"/>
                        <a:pt x="24040" y="9670"/>
                        <a:pt x="24040" y="21600"/>
                      </a:cubicBezTo>
                      <a:cubicBezTo>
                        <a:pt x="24040" y="28217"/>
                        <a:pt x="21006" y="34469"/>
                        <a:pt x="15809" y="38565"/>
                      </a:cubicBezTo>
                      <a:lnTo>
                        <a:pt x="244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" name="Arc 76">
                  <a:extLst>
                    <a:ext uri="{FF2B5EF4-FFF2-40B4-BE49-F238E27FC236}">
                      <a16:creationId xmlns:a16="http://schemas.microsoft.com/office/drawing/2014/main" id="{4E827CD4-FC7F-FA49-9E84-64DDE9AF13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5484" y="2164"/>
                  <a:ext cx="353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Arc 77">
                  <a:extLst>
                    <a:ext uri="{FF2B5EF4-FFF2-40B4-BE49-F238E27FC236}">
                      <a16:creationId xmlns:a16="http://schemas.microsoft.com/office/drawing/2014/main" id="{DDE59729-B488-DA46-8BCE-EF7FE362A2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5509" y="2601"/>
                  <a:ext cx="236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D1C5517-9827-5248-8D18-D47CA29CFCC5}"/>
                </a:ext>
              </a:extLst>
            </p:cNvPr>
            <p:cNvCxnSpPr/>
            <p:nvPr/>
          </p:nvCxnSpPr>
          <p:spPr>
            <a:xfrm>
              <a:off x="5943181" y="2791959"/>
              <a:ext cx="29823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5" name="Rectangle 134">
            <a:extLst>
              <a:ext uri="{FF2B5EF4-FFF2-40B4-BE49-F238E27FC236}">
                <a16:creationId xmlns:a16="http://schemas.microsoft.com/office/drawing/2014/main" id="{2FBA7673-A208-6546-BA91-C4B86026C397}"/>
              </a:ext>
            </a:extLst>
          </p:cNvPr>
          <p:cNvSpPr/>
          <p:nvPr/>
        </p:nvSpPr>
        <p:spPr>
          <a:xfrm>
            <a:off x="6053862" y="2977209"/>
            <a:ext cx="609600" cy="6096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8FBD2DDA-06F3-3F44-9AED-E6F30789FBE4}"/>
              </a:ext>
            </a:extLst>
          </p:cNvPr>
          <p:cNvCxnSpPr/>
          <p:nvPr/>
        </p:nvCxnSpPr>
        <p:spPr>
          <a:xfrm>
            <a:off x="5415120" y="2824310"/>
            <a:ext cx="928216" cy="0"/>
          </a:xfrm>
          <a:prstGeom prst="straightConnector1">
            <a:avLst/>
          </a:prstGeom>
          <a:ln w="285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3F2A39AF-0F92-5A4C-83B2-3E004C274201}"/>
              </a:ext>
            </a:extLst>
          </p:cNvPr>
          <p:cNvCxnSpPr/>
          <p:nvPr/>
        </p:nvCxnSpPr>
        <p:spPr>
          <a:xfrm>
            <a:off x="485595" y="3618676"/>
            <a:ext cx="10332720" cy="0"/>
          </a:xfrm>
          <a:prstGeom prst="straightConnector1">
            <a:avLst/>
          </a:prstGeom>
          <a:ln w="508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6024EEC7-6F7E-7D4C-9A99-8587047831F3}"/>
              </a:ext>
            </a:extLst>
          </p:cNvPr>
          <p:cNvCxnSpPr/>
          <p:nvPr/>
        </p:nvCxnSpPr>
        <p:spPr>
          <a:xfrm flipV="1">
            <a:off x="5110320" y="3544282"/>
            <a:ext cx="0" cy="27432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49EA6A2-6F57-3C46-9F8B-6519620C962C}"/>
                  </a:ext>
                </a:extLst>
              </p:cNvPr>
              <p:cNvSpPr/>
              <p:nvPr/>
            </p:nvSpPr>
            <p:spPr>
              <a:xfrm>
                <a:off x="4800776" y="3727079"/>
                <a:ext cx="59022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49EA6A2-6F57-3C46-9F8B-6519620C96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776" y="3727079"/>
                <a:ext cx="590226" cy="646331"/>
              </a:xfrm>
              <a:prstGeom prst="rect">
                <a:avLst/>
              </a:prstGeom>
              <a:blipFill>
                <a:blip r:embed="rId4"/>
                <a:stretch>
                  <a:fillRect r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1AC54401-D563-6544-A075-2206A24FB658}"/>
                  </a:ext>
                </a:extLst>
              </p:cNvPr>
              <p:cNvSpPr/>
              <p:nvPr/>
            </p:nvSpPr>
            <p:spPr>
              <a:xfrm>
                <a:off x="10782213" y="3294421"/>
                <a:ext cx="50808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1AC54401-D563-6544-A075-2206A24FB6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2213" y="3294421"/>
                <a:ext cx="50808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1E62F879-348E-1841-B92E-3E6144602CFD}"/>
                  </a:ext>
                </a:extLst>
              </p:cNvPr>
              <p:cNvSpPr/>
              <p:nvPr/>
            </p:nvSpPr>
            <p:spPr>
              <a:xfrm>
                <a:off x="5935387" y="3681442"/>
                <a:ext cx="50808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1E62F879-348E-1841-B92E-3E6144602C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387" y="3681442"/>
                <a:ext cx="50808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E7620269-F676-5F4B-8000-063E986AC2E6}"/>
              </a:ext>
            </a:extLst>
          </p:cNvPr>
          <p:cNvCxnSpPr/>
          <p:nvPr/>
        </p:nvCxnSpPr>
        <p:spPr>
          <a:xfrm flipV="1">
            <a:off x="6038536" y="3552923"/>
            <a:ext cx="0" cy="27432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AC09B3F-49E7-5D49-A255-B5F115CB01E1}"/>
              </a:ext>
            </a:extLst>
          </p:cNvPr>
          <p:cNvGrpSpPr/>
          <p:nvPr/>
        </p:nvGrpSpPr>
        <p:grpSpPr>
          <a:xfrm>
            <a:off x="5761496" y="5420763"/>
            <a:ext cx="4297680" cy="459404"/>
            <a:chOff x="5943181" y="2552632"/>
            <a:chExt cx="5313117" cy="459404"/>
          </a:xfrm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A1CFEC26-ECCC-1747-B0E1-86EEBACE559F}"/>
                </a:ext>
              </a:extLst>
            </p:cNvPr>
            <p:cNvGrpSpPr/>
            <p:nvPr/>
          </p:nvGrpSpPr>
          <p:grpSpPr>
            <a:xfrm>
              <a:off x="6237380" y="2552632"/>
              <a:ext cx="2521162" cy="457200"/>
              <a:chOff x="6237380" y="2552632"/>
              <a:chExt cx="2521162" cy="457200"/>
            </a:xfrm>
          </p:grpSpPr>
          <p:sp>
            <p:nvSpPr>
              <p:cNvPr id="208" name="Arc 18">
                <a:extLst>
                  <a:ext uri="{FF2B5EF4-FFF2-40B4-BE49-F238E27FC236}">
                    <a16:creationId xmlns:a16="http://schemas.microsoft.com/office/drawing/2014/main" id="{6BD91284-291E-D64A-A04B-08E16DBC391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7329696" y="2565111"/>
                <a:ext cx="165482" cy="441809"/>
              </a:xfrm>
              <a:custGeom>
                <a:avLst/>
                <a:gdLst>
                  <a:gd name="G0" fmla="+- 0 0 0"/>
                  <a:gd name="G1" fmla="+- 21594 0 0"/>
                  <a:gd name="G2" fmla="+- 21600 0 0"/>
                  <a:gd name="T0" fmla="*/ 500 w 21600"/>
                  <a:gd name="T1" fmla="*/ 0 h 38559"/>
                  <a:gd name="T2" fmla="*/ 13369 w 21600"/>
                  <a:gd name="T3" fmla="*/ 38559 h 38559"/>
                  <a:gd name="T4" fmla="*/ 0 w 21600"/>
                  <a:gd name="T5" fmla="*/ 21594 h 38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38559" fill="none" extrusionOk="0">
                    <a:moveTo>
                      <a:pt x="500" y="-1"/>
                    </a:moveTo>
                    <a:cubicBezTo>
                      <a:pt x="12231" y="271"/>
                      <a:pt x="21600" y="9859"/>
                      <a:pt x="21600" y="21594"/>
                    </a:cubicBezTo>
                    <a:cubicBezTo>
                      <a:pt x="21600" y="28211"/>
                      <a:pt x="18566" y="34463"/>
                      <a:pt x="13369" y="38559"/>
                    </a:cubicBezTo>
                  </a:path>
                  <a:path w="21600" h="38559" stroke="0" extrusionOk="0">
                    <a:moveTo>
                      <a:pt x="500" y="-1"/>
                    </a:moveTo>
                    <a:cubicBezTo>
                      <a:pt x="12231" y="271"/>
                      <a:pt x="21600" y="9859"/>
                      <a:pt x="21600" y="21594"/>
                    </a:cubicBezTo>
                    <a:cubicBezTo>
                      <a:pt x="21600" y="28211"/>
                      <a:pt x="18566" y="34463"/>
                      <a:pt x="13369" y="38559"/>
                    </a:cubicBezTo>
                    <a:lnTo>
                      <a:pt x="0" y="21594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Arc 19">
                <a:extLst>
                  <a:ext uri="{FF2B5EF4-FFF2-40B4-BE49-F238E27FC236}">
                    <a16:creationId xmlns:a16="http://schemas.microsoft.com/office/drawing/2014/main" id="{9D19A282-BA49-FA48-A9B3-16E2D86DDB78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210801" y="2630426"/>
                <a:ext cx="310103" cy="379406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Arc 20">
                <a:extLst>
                  <a:ext uri="{FF2B5EF4-FFF2-40B4-BE49-F238E27FC236}">
                    <a16:creationId xmlns:a16="http://schemas.microsoft.com/office/drawing/2014/main" id="{FF5A9D0F-B19F-6549-9908-43FB6604A031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7350556" y="2560119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11" name="Group 21">
                <a:extLst>
                  <a:ext uri="{FF2B5EF4-FFF2-40B4-BE49-F238E27FC236}">
                    <a16:creationId xmlns:a16="http://schemas.microsoft.com/office/drawing/2014/main" id="{23D9087A-D83D-1548-8520-1E41EE1A38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075913" y="2560536"/>
                <a:ext cx="432478" cy="449296"/>
                <a:chOff x="7989" y="10264"/>
                <a:chExt cx="1008" cy="982"/>
              </a:xfrm>
            </p:grpSpPr>
            <p:sp>
              <p:nvSpPr>
                <p:cNvPr id="265" name="Arc 22">
                  <a:extLst>
                    <a:ext uri="{FF2B5EF4-FFF2-40B4-BE49-F238E27FC236}">
                      <a16:creationId xmlns:a16="http://schemas.microsoft.com/office/drawing/2014/main" id="{BDC77859-B578-CB48-AC85-1BAF515263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6" name="Arc 23">
                  <a:extLst>
                    <a:ext uri="{FF2B5EF4-FFF2-40B4-BE49-F238E27FC236}">
                      <a16:creationId xmlns:a16="http://schemas.microsoft.com/office/drawing/2014/main" id="{8006CC59-9199-B742-9723-F56F0B1A9B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7" name="Arc 24">
                  <a:extLst>
                    <a:ext uri="{FF2B5EF4-FFF2-40B4-BE49-F238E27FC236}">
                      <a16:creationId xmlns:a16="http://schemas.microsoft.com/office/drawing/2014/main" id="{3582FDB0-5E39-9B44-A63F-D11C4ED40D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12" name="Group 25">
                <a:extLst>
                  <a:ext uri="{FF2B5EF4-FFF2-40B4-BE49-F238E27FC236}">
                    <a16:creationId xmlns:a16="http://schemas.microsoft.com/office/drawing/2014/main" id="{F3091543-0FA5-AC44-8F84-814D19EC9EA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936852" y="2560536"/>
                <a:ext cx="432478" cy="449296"/>
                <a:chOff x="7989" y="10264"/>
                <a:chExt cx="1008" cy="982"/>
              </a:xfrm>
            </p:grpSpPr>
            <p:sp>
              <p:nvSpPr>
                <p:cNvPr id="262" name="Arc 26">
                  <a:extLst>
                    <a:ext uri="{FF2B5EF4-FFF2-40B4-BE49-F238E27FC236}">
                      <a16:creationId xmlns:a16="http://schemas.microsoft.com/office/drawing/2014/main" id="{AF8F3DBC-1878-B446-B05C-8C87BECE3E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3" name="Arc 27">
                  <a:extLst>
                    <a:ext uri="{FF2B5EF4-FFF2-40B4-BE49-F238E27FC236}">
                      <a16:creationId xmlns:a16="http://schemas.microsoft.com/office/drawing/2014/main" id="{CB92AF3E-AFBC-DA4A-8C47-FA006D2315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4" name="Arc 28">
                  <a:extLst>
                    <a:ext uri="{FF2B5EF4-FFF2-40B4-BE49-F238E27FC236}">
                      <a16:creationId xmlns:a16="http://schemas.microsoft.com/office/drawing/2014/main" id="{49A5F1C9-2DA6-AB47-8C9D-DE6FDCE2FE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13" name="Group 29">
                <a:extLst>
                  <a:ext uri="{FF2B5EF4-FFF2-40B4-BE49-F238E27FC236}">
                    <a16:creationId xmlns:a16="http://schemas.microsoft.com/office/drawing/2014/main" id="{4C7E4B4C-1925-C54B-9945-DF3FB59B4B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801269" y="2560119"/>
                <a:ext cx="433867" cy="449296"/>
                <a:chOff x="7989" y="10264"/>
                <a:chExt cx="1008" cy="982"/>
              </a:xfrm>
            </p:grpSpPr>
            <p:sp>
              <p:nvSpPr>
                <p:cNvPr id="259" name="Arc 30">
                  <a:extLst>
                    <a:ext uri="{FF2B5EF4-FFF2-40B4-BE49-F238E27FC236}">
                      <a16:creationId xmlns:a16="http://schemas.microsoft.com/office/drawing/2014/main" id="{51CB4802-8B9A-ED4D-9785-A8036E4D15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0" name="Arc 31">
                  <a:extLst>
                    <a:ext uri="{FF2B5EF4-FFF2-40B4-BE49-F238E27FC236}">
                      <a16:creationId xmlns:a16="http://schemas.microsoft.com/office/drawing/2014/main" id="{D4033344-E2E8-2548-AF73-0ECFDA7354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1" name="Arc 32">
                  <a:extLst>
                    <a:ext uri="{FF2B5EF4-FFF2-40B4-BE49-F238E27FC236}">
                      <a16:creationId xmlns:a16="http://schemas.microsoft.com/office/drawing/2014/main" id="{91EAB855-F33E-3749-9477-DC0C19E5F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14" name="Group 213">
                <a:extLst>
                  <a:ext uri="{FF2B5EF4-FFF2-40B4-BE49-F238E27FC236}">
                    <a16:creationId xmlns:a16="http://schemas.microsoft.com/office/drawing/2014/main" id="{AD45065A-168A-2E42-A795-7AD7F11F23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663598" y="2560119"/>
                <a:ext cx="433867" cy="449296"/>
                <a:chOff x="7989" y="10264"/>
                <a:chExt cx="1008" cy="982"/>
              </a:xfrm>
            </p:grpSpPr>
            <p:sp>
              <p:nvSpPr>
                <p:cNvPr id="256" name="Arc 34">
                  <a:extLst>
                    <a:ext uri="{FF2B5EF4-FFF2-40B4-BE49-F238E27FC236}">
                      <a16:creationId xmlns:a16="http://schemas.microsoft.com/office/drawing/2014/main" id="{5A1FB389-F6FA-D641-BB2A-97FD59BAB7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7" name="Arc 35">
                  <a:extLst>
                    <a:ext uri="{FF2B5EF4-FFF2-40B4-BE49-F238E27FC236}">
                      <a16:creationId xmlns:a16="http://schemas.microsoft.com/office/drawing/2014/main" id="{D724AF06-E864-8B4A-87B7-3190F59073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8" name="Arc 36">
                  <a:extLst>
                    <a:ext uri="{FF2B5EF4-FFF2-40B4-BE49-F238E27FC236}">
                      <a16:creationId xmlns:a16="http://schemas.microsoft.com/office/drawing/2014/main" id="{37803A0A-5A73-2A47-8911-427337105B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15" name="Group 37">
                <a:extLst>
                  <a:ext uri="{FF2B5EF4-FFF2-40B4-BE49-F238E27FC236}">
                    <a16:creationId xmlns:a16="http://schemas.microsoft.com/office/drawing/2014/main" id="{0D1B29B4-2956-9D4C-B213-9BE90A1EDB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527320" y="2560119"/>
                <a:ext cx="433867" cy="449296"/>
                <a:chOff x="7989" y="10264"/>
                <a:chExt cx="1008" cy="982"/>
              </a:xfrm>
            </p:grpSpPr>
            <p:sp>
              <p:nvSpPr>
                <p:cNvPr id="253" name="Arc 38">
                  <a:extLst>
                    <a:ext uri="{FF2B5EF4-FFF2-40B4-BE49-F238E27FC236}">
                      <a16:creationId xmlns:a16="http://schemas.microsoft.com/office/drawing/2014/main" id="{48C4B9C9-BCE2-554E-AC73-C85C39F1F1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4" name="Arc 39">
                  <a:extLst>
                    <a:ext uri="{FF2B5EF4-FFF2-40B4-BE49-F238E27FC236}">
                      <a16:creationId xmlns:a16="http://schemas.microsoft.com/office/drawing/2014/main" id="{DFCDB4C9-E6B3-6A47-B9F8-49F7BADBB2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5" name="Arc 40">
                  <a:extLst>
                    <a:ext uri="{FF2B5EF4-FFF2-40B4-BE49-F238E27FC236}">
                      <a16:creationId xmlns:a16="http://schemas.microsoft.com/office/drawing/2014/main" id="{631B5F2B-3C0F-AF43-9480-2D13166AF2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16" name="Group 41">
                <a:extLst>
                  <a:ext uri="{FF2B5EF4-FFF2-40B4-BE49-F238E27FC236}">
                    <a16:creationId xmlns:a16="http://schemas.microsoft.com/office/drawing/2014/main" id="{52F4D239-880E-AE41-B686-7DDBC26416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388260" y="2560119"/>
                <a:ext cx="433867" cy="449296"/>
                <a:chOff x="7989" y="10264"/>
                <a:chExt cx="1008" cy="982"/>
              </a:xfrm>
            </p:grpSpPr>
            <p:sp>
              <p:nvSpPr>
                <p:cNvPr id="250" name="Arc 42">
                  <a:extLst>
                    <a:ext uri="{FF2B5EF4-FFF2-40B4-BE49-F238E27FC236}">
                      <a16:creationId xmlns:a16="http://schemas.microsoft.com/office/drawing/2014/main" id="{418FD365-400B-FC40-A715-4C6A1546B8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1" name="Arc 43">
                  <a:extLst>
                    <a:ext uri="{FF2B5EF4-FFF2-40B4-BE49-F238E27FC236}">
                      <a16:creationId xmlns:a16="http://schemas.microsoft.com/office/drawing/2014/main" id="{173E7D1E-9E27-BC43-82D6-BEEE153509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2" name="Arc 44">
                  <a:extLst>
                    <a:ext uri="{FF2B5EF4-FFF2-40B4-BE49-F238E27FC236}">
                      <a16:creationId xmlns:a16="http://schemas.microsoft.com/office/drawing/2014/main" id="{0FA434C8-38AB-1C44-92B2-0EAA4FC32C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17" name="Arc 45">
                <a:extLst>
                  <a:ext uri="{FF2B5EF4-FFF2-40B4-BE49-F238E27FC236}">
                    <a16:creationId xmlns:a16="http://schemas.microsoft.com/office/drawing/2014/main" id="{C70EDF64-B578-F146-ACCD-688AD9FBEF18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370877" y="2564696"/>
                <a:ext cx="314275" cy="441809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Arc 46">
                <a:extLst>
                  <a:ext uri="{FF2B5EF4-FFF2-40B4-BE49-F238E27FC236}">
                    <a16:creationId xmlns:a16="http://schemas.microsoft.com/office/drawing/2014/main" id="{ED63C797-4672-B043-B596-11BD3F70AB2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6237380" y="2630426"/>
                <a:ext cx="324011" cy="379406"/>
              </a:xfrm>
              <a:custGeom>
                <a:avLst/>
                <a:gdLst>
                  <a:gd name="G0" fmla="+- 21572 0 0"/>
                  <a:gd name="G1" fmla="+- 11552 0 0"/>
                  <a:gd name="G2" fmla="+- 21600 0 0"/>
                  <a:gd name="T0" fmla="*/ 39822 w 43172"/>
                  <a:gd name="T1" fmla="*/ 0 h 33152"/>
                  <a:gd name="T2" fmla="*/ 0 w 43172"/>
                  <a:gd name="T3" fmla="*/ 12648 h 33152"/>
                  <a:gd name="T4" fmla="*/ 21572 w 43172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72" h="33152" fill="none" extrusionOk="0">
                    <a:moveTo>
                      <a:pt x="39822" y="-1"/>
                    </a:moveTo>
                    <a:cubicBezTo>
                      <a:pt x="42010" y="3455"/>
                      <a:pt x="43172" y="7461"/>
                      <a:pt x="43172" y="11552"/>
                    </a:cubicBezTo>
                    <a:cubicBezTo>
                      <a:pt x="43172" y="23481"/>
                      <a:pt x="33501" y="33152"/>
                      <a:pt x="21572" y="33152"/>
                    </a:cubicBezTo>
                    <a:cubicBezTo>
                      <a:pt x="10068" y="33152"/>
                      <a:pt x="583" y="24136"/>
                      <a:pt x="-1" y="12648"/>
                    </a:cubicBezTo>
                  </a:path>
                  <a:path w="43172" h="33152" stroke="0" extrusionOk="0">
                    <a:moveTo>
                      <a:pt x="39822" y="-1"/>
                    </a:moveTo>
                    <a:cubicBezTo>
                      <a:pt x="42010" y="3455"/>
                      <a:pt x="43172" y="7461"/>
                      <a:pt x="43172" y="11552"/>
                    </a:cubicBezTo>
                    <a:cubicBezTo>
                      <a:pt x="43172" y="23481"/>
                      <a:pt x="33501" y="33152"/>
                      <a:pt x="21572" y="33152"/>
                    </a:cubicBezTo>
                    <a:cubicBezTo>
                      <a:pt x="10068" y="33152"/>
                      <a:pt x="583" y="24136"/>
                      <a:pt x="-1" y="12648"/>
                    </a:cubicBezTo>
                    <a:lnTo>
                      <a:pt x="21572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Arc 47">
                <a:extLst>
                  <a:ext uri="{FF2B5EF4-FFF2-40B4-BE49-F238E27FC236}">
                    <a16:creationId xmlns:a16="http://schemas.microsoft.com/office/drawing/2014/main" id="{A7287745-A042-5B4D-BF21-9F63C6348F0D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6391040" y="2560119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Arc 48">
                <a:extLst>
                  <a:ext uri="{FF2B5EF4-FFF2-40B4-BE49-F238E27FC236}">
                    <a16:creationId xmlns:a16="http://schemas.microsoft.com/office/drawing/2014/main" id="{63BD2821-6DBC-B044-8E34-B9438684E08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264183" y="2558454"/>
                <a:ext cx="165482" cy="441809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Arc 49">
                <a:extLst>
                  <a:ext uri="{FF2B5EF4-FFF2-40B4-BE49-F238E27FC236}">
                    <a16:creationId xmlns:a16="http://schemas.microsoft.com/office/drawing/2014/main" id="{4CBE10E3-F912-E04C-A587-F56F9D1AFC5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245409" y="2624602"/>
                <a:ext cx="209980" cy="379406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Arc 50">
                <a:extLst>
                  <a:ext uri="{FF2B5EF4-FFF2-40B4-BE49-F238E27FC236}">
                    <a16:creationId xmlns:a16="http://schemas.microsoft.com/office/drawing/2014/main" id="{6B0C7667-7D55-2645-AF33-14253846D4CB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284346" y="2553880"/>
                <a:ext cx="155749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Arc 51">
                <a:extLst>
                  <a:ext uri="{FF2B5EF4-FFF2-40B4-BE49-F238E27FC236}">
                    <a16:creationId xmlns:a16="http://schemas.microsoft.com/office/drawing/2014/main" id="{CCAB2BD8-CC32-494D-AC40-86FD45331353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430359" y="2558039"/>
                <a:ext cx="328183" cy="441809"/>
              </a:xfrm>
              <a:custGeom>
                <a:avLst/>
                <a:gdLst>
                  <a:gd name="G0" fmla="+- 21508 0 0"/>
                  <a:gd name="G1" fmla="+- 21600 0 0"/>
                  <a:gd name="G2" fmla="+- 21600 0 0"/>
                  <a:gd name="T0" fmla="*/ 0 w 43108"/>
                  <a:gd name="T1" fmla="*/ 19616 h 38565"/>
                  <a:gd name="T2" fmla="*/ 34877 w 43108"/>
                  <a:gd name="T3" fmla="*/ 38565 h 38565"/>
                  <a:gd name="T4" fmla="*/ 21508 w 43108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08" h="38565" fill="none" extrusionOk="0">
                    <a:moveTo>
                      <a:pt x="-1" y="19615"/>
                    </a:moveTo>
                    <a:cubicBezTo>
                      <a:pt x="1024" y="8502"/>
                      <a:pt x="10347" y="-1"/>
                      <a:pt x="21508" y="0"/>
                    </a:cubicBezTo>
                    <a:cubicBezTo>
                      <a:pt x="33437" y="0"/>
                      <a:pt x="43108" y="9670"/>
                      <a:pt x="43108" y="21600"/>
                    </a:cubicBezTo>
                    <a:cubicBezTo>
                      <a:pt x="43108" y="28217"/>
                      <a:pt x="40074" y="34469"/>
                      <a:pt x="34877" y="38565"/>
                    </a:cubicBezTo>
                  </a:path>
                  <a:path w="43108" h="38565" stroke="0" extrusionOk="0">
                    <a:moveTo>
                      <a:pt x="-1" y="19615"/>
                    </a:moveTo>
                    <a:cubicBezTo>
                      <a:pt x="1024" y="8502"/>
                      <a:pt x="10347" y="-1"/>
                      <a:pt x="21508" y="0"/>
                    </a:cubicBezTo>
                    <a:cubicBezTo>
                      <a:pt x="33437" y="0"/>
                      <a:pt x="43108" y="9670"/>
                      <a:pt x="43108" y="21600"/>
                    </a:cubicBezTo>
                    <a:cubicBezTo>
                      <a:pt x="43108" y="28217"/>
                      <a:pt x="40074" y="34469"/>
                      <a:pt x="34877" y="38565"/>
                    </a:cubicBezTo>
                    <a:lnTo>
                      <a:pt x="21508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Arc 52">
                <a:extLst>
                  <a:ext uri="{FF2B5EF4-FFF2-40B4-BE49-F238E27FC236}">
                    <a16:creationId xmlns:a16="http://schemas.microsoft.com/office/drawing/2014/main" id="{6A7FE0F2-64BA-6C43-B42B-6F0F4DA25DC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393508" y="2624186"/>
                <a:ext cx="230840" cy="379406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Arc 53">
                <a:extLst>
                  <a:ext uri="{FF2B5EF4-FFF2-40B4-BE49-F238E27FC236}">
                    <a16:creationId xmlns:a16="http://schemas.microsoft.com/office/drawing/2014/main" id="{0E6EA20E-CDA0-E040-8222-15A73E6ED569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451914" y="2554295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26" name="Group 54">
                <a:extLst>
                  <a:ext uri="{FF2B5EF4-FFF2-40B4-BE49-F238E27FC236}">
                    <a16:creationId xmlns:a16="http://schemas.microsoft.com/office/drawing/2014/main" id="{08046FC1-66F1-5F41-8AEB-A87CE68F27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967985" y="2554295"/>
                <a:ext cx="166873" cy="449296"/>
                <a:chOff x="3891" y="3067"/>
                <a:chExt cx="330" cy="717"/>
              </a:xfrm>
            </p:grpSpPr>
            <p:sp>
              <p:nvSpPr>
                <p:cNvPr id="246" name="Arc 55">
                  <a:extLst>
                    <a:ext uri="{FF2B5EF4-FFF2-40B4-BE49-F238E27FC236}">
                      <a16:creationId xmlns:a16="http://schemas.microsoft.com/office/drawing/2014/main" id="{D5C00918-CD5F-9A4D-9B9E-6C13373681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47" name="Group 56">
                  <a:extLst>
                    <a:ext uri="{FF2B5EF4-FFF2-40B4-BE49-F238E27FC236}">
                      <a16:creationId xmlns:a16="http://schemas.microsoft.com/office/drawing/2014/main" id="{4778FF03-9F69-644C-B8B2-380980DEE9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248" name="Arc 57">
                    <a:extLst>
                      <a:ext uri="{FF2B5EF4-FFF2-40B4-BE49-F238E27FC236}">
                        <a16:creationId xmlns:a16="http://schemas.microsoft.com/office/drawing/2014/main" id="{66B5B0EC-F5A7-7B4B-9313-750C40C7EF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9" name="Arc 58">
                    <a:extLst>
                      <a:ext uri="{FF2B5EF4-FFF2-40B4-BE49-F238E27FC236}">
                        <a16:creationId xmlns:a16="http://schemas.microsoft.com/office/drawing/2014/main" id="{379BE7DC-DD6E-D84F-9512-F7F9EE636F4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27" name="Arc 59">
                <a:extLst>
                  <a:ext uri="{FF2B5EF4-FFF2-40B4-BE49-F238E27FC236}">
                    <a16:creationId xmlns:a16="http://schemas.microsoft.com/office/drawing/2014/main" id="{E4B10119-2691-1F4F-95CB-DC50CC0453E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114692" y="2557207"/>
                <a:ext cx="161310" cy="441809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Arc 60">
                <a:extLst>
                  <a:ext uri="{FF2B5EF4-FFF2-40B4-BE49-F238E27FC236}">
                    <a16:creationId xmlns:a16="http://schemas.microsoft.com/office/drawing/2014/main" id="{3347B568-4AB4-CC45-B636-98F90FF4FC9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080622" y="2624186"/>
                <a:ext cx="203027" cy="379406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Arc 61">
                <a:extLst>
                  <a:ext uri="{FF2B5EF4-FFF2-40B4-BE49-F238E27FC236}">
                    <a16:creationId xmlns:a16="http://schemas.microsoft.com/office/drawing/2014/main" id="{3B89E6E5-4D9D-3B4F-A23C-A6F4526A065D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132769" y="2553880"/>
                <a:ext cx="136280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30" name="Group 62">
                <a:extLst>
                  <a:ext uri="{FF2B5EF4-FFF2-40B4-BE49-F238E27FC236}">
                    <a16:creationId xmlns:a16="http://schemas.microsoft.com/office/drawing/2014/main" id="{73E56342-FEA9-5049-8A45-3AB197B8F9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484053" y="2552632"/>
                <a:ext cx="656363" cy="449296"/>
                <a:chOff x="4893" y="2164"/>
                <a:chExt cx="1140" cy="717"/>
              </a:xfrm>
            </p:grpSpPr>
            <p:sp>
              <p:nvSpPr>
                <p:cNvPr id="231" name="Arc 63">
                  <a:extLst>
                    <a:ext uri="{FF2B5EF4-FFF2-40B4-BE49-F238E27FC236}">
                      <a16:creationId xmlns:a16="http://schemas.microsoft.com/office/drawing/2014/main" id="{332C42FB-DC24-A243-A911-E750D564A7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8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2" name="Arc 64">
                  <a:extLst>
                    <a:ext uri="{FF2B5EF4-FFF2-40B4-BE49-F238E27FC236}">
                      <a16:creationId xmlns:a16="http://schemas.microsoft.com/office/drawing/2014/main" id="{3604F32A-FE04-1147-B864-D1D0C25542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5186" y="2164"/>
                  <a:ext cx="363" cy="605"/>
                </a:xfrm>
                <a:custGeom>
                  <a:avLst/>
                  <a:gdLst>
                    <a:gd name="G0" fmla="+- 6433 0 0"/>
                    <a:gd name="G1" fmla="+- 11552 0 0"/>
                    <a:gd name="G2" fmla="+- 21600 0 0"/>
                    <a:gd name="T0" fmla="*/ 24683 w 28033"/>
                    <a:gd name="T1" fmla="*/ 0 h 33152"/>
                    <a:gd name="T2" fmla="*/ 0 w 28033"/>
                    <a:gd name="T3" fmla="*/ 32171 h 33152"/>
                    <a:gd name="T4" fmla="*/ 6433 w 2803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033" h="33152" fill="none" extrusionOk="0">
                      <a:moveTo>
                        <a:pt x="24683" y="-1"/>
                      </a:moveTo>
                      <a:cubicBezTo>
                        <a:pt x="26871" y="3455"/>
                        <a:pt x="28033" y="7461"/>
                        <a:pt x="28033" y="11552"/>
                      </a:cubicBezTo>
                      <a:cubicBezTo>
                        <a:pt x="28033" y="23481"/>
                        <a:pt x="18362" y="33152"/>
                        <a:pt x="6433" y="33152"/>
                      </a:cubicBezTo>
                      <a:cubicBezTo>
                        <a:pt x="4251" y="33152"/>
                        <a:pt x="2082" y="32821"/>
                        <a:pt x="-1" y="32171"/>
                      </a:cubicBezTo>
                    </a:path>
                    <a:path w="28033" h="33152" stroke="0" extrusionOk="0">
                      <a:moveTo>
                        <a:pt x="24683" y="-1"/>
                      </a:moveTo>
                      <a:cubicBezTo>
                        <a:pt x="26871" y="3455"/>
                        <a:pt x="28033" y="7461"/>
                        <a:pt x="28033" y="11552"/>
                      </a:cubicBezTo>
                      <a:cubicBezTo>
                        <a:pt x="28033" y="23481"/>
                        <a:pt x="18362" y="33152"/>
                        <a:pt x="6433" y="33152"/>
                      </a:cubicBezTo>
                      <a:cubicBezTo>
                        <a:pt x="4251" y="33152"/>
                        <a:pt x="2082" y="32821"/>
                        <a:pt x="-1" y="32171"/>
                      </a:cubicBezTo>
                      <a:lnTo>
                        <a:pt x="643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3" name="Arc 65">
                  <a:extLst>
                    <a:ext uri="{FF2B5EF4-FFF2-40B4-BE49-F238E27FC236}">
                      <a16:creationId xmlns:a16="http://schemas.microsoft.com/office/drawing/2014/main" id="{2C1CEA18-F8F3-3843-A438-185A622173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5213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34" name="Group 66">
                  <a:extLst>
                    <a:ext uri="{FF2B5EF4-FFF2-40B4-BE49-F238E27FC236}">
                      <a16:creationId xmlns:a16="http://schemas.microsoft.com/office/drawing/2014/main" id="{A76414B5-33BF-B84C-A0D4-4F10930DB6D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893" y="2164"/>
                  <a:ext cx="401" cy="717"/>
                  <a:chOff x="3661" y="2164"/>
                  <a:chExt cx="401" cy="717"/>
                </a:xfrm>
              </p:grpSpPr>
              <p:sp>
                <p:nvSpPr>
                  <p:cNvPr id="243" name="Arc 67">
                    <a:extLst>
                      <a:ext uri="{FF2B5EF4-FFF2-40B4-BE49-F238E27FC236}">
                        <a16:creationId xmlns:a16="http://schemas.microsoft.com/office/drawing/2014/main" id="{B3B8ADD1-7678-4546-8C33-6C0B64F7FD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04" y="2169"/>
                    <a:ext cx="289" cy="705"/>
                  </a:xfrm>
                  <a:custGeom>
                    <a:avLst/>
                    <a:gdLst>
                      <a:gd name="G0" fmla="+- 166 0 0"/>
                      <a:gd name="G1" fmla="+- 21600 0 0"/>
                      <a:gd name="G2" fmla="+- 21600 0 0"/>
                      <a:gd name="T0" fmla="*/ 0 w 21766"/>
                      <a:gd name="T1" fmla="*/ 1 h 38565"/>
                      <a:gd name="T2" fmla="*/ 13535 w 21766"/>
                      <a:gd name="T3" fmla="*/ 38565 h 38565"/>
                      <a:gd name="T4" fmla="*/ 166 w 21766"/>
                      <a:gd name="T5" fmla="*/ 21600 h 385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766" h="38565" fill="none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</a:path>
                      <a:path w="21766" h="38565" stroke="0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  <a:lnTo>
                          <a:pt x="166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4" name="Arc 68">
                    <a:extLst>
                      <a:ext uri="{FF2B5EF4-FFF2-40B4-BE49-F238E27FC236}">
                        <a16:creationId xmlns:a16="http://schemas.microsoft.com/office/drawing/2014/main" id="{A62A1FFC-1B0D-5840-81B4-FABF0B83499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661" y="2164"/>
                    <a:ext cx="401" cy="605"/>
                  </a:xfrm>
                  <a:custGeom>
                    <a:avLst/>
                    <a:gdLst>
                      <a:gd name="G0" fmla="+- 9334 0 0"/>
                      <a:gd name="G1" fmla="+- 11552 0 0"/>
                      <a:gd name="G2" fmla="+- 21600 0 0"/>
                      <a:gd name="T0" fmla="*/ 27584 w 30934"/>
                      <a:gd name="T1" fmla="*/ 0 h 33152"/>
                      <a:gd name="T2" fmla="*/ 0 w 30934"/>
                      <a:gd name="T3" fmla="*/ 31030 h 33152"/>
                      <a:gd name="T4" fmla="*/ 9334 w 30934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0934" h="33152" fill="none" extrusionOk="0">
                        <a:moveTo>
                          <a:pt x="27584" y="-1"/>
                        </a:moveTo>
                        <a:cubicBezTo>
                          <a:pt x="29772" y="3455"/>
                          <a:pt x="30934" y="7461"/>
                          <a:pt x="30934" y="11552"/>
                        </a:cubicBezTo>
                        <a:cubicBezTo>
                          <a:pt x="30934" y="23481"/>
                          <a:pt x="21263" y="33152"/>
                          <a:pt x="9334" y="33152"/>
                        </a:cubicBezTo>
                        <a:cubicBezTo>
                          <a:pt x="6103" y="33152"/>
                          <a:pt x="2913" y="32427"/>
                          <a:pt x="-1" y="31030"/>
                        </a:cubicBezTo>
                      </a:path>
                      <a:path w="30934" h="33152" stroke="0" extrusionOk="0">
                        <a:moveTo>
                          <a:pt x="27584" y="-1"/>
                        </a:moveTo>
                        <a:cubicBezTo>
                          <a:pt x="29772" y="3455"/>
                          <a:pt x="30934" y="7461"/>
                          <a:pt x="30934" y="11552"/>
                        </a:cubicBezTo>
                        <a:cubicBezTo>
                          <a:pt x="30934" y="23481"/>
                          <a:pt x="21263" y="33152"/>
                          <a:pt x="9334" y="33152"/>
                        </a:cubicBezTo>
                        <a:cubicBezTo>
                          <a:pt x="6103" y="33152"/>
                          <a:pt x="2913" y="32427"/>
                          <a:pt x="-1" y="31030"/>
                        </a:cubicBezTo>
                        <a:lnTo>
                          <a:pt x="9334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5" name="Arc 69">
                    <a:extLst>
                      <a:ext uri="{FF2B5EF4-FFF2-40B4-BE49-F238E27FC236}">
                        <a16:creationId xmlns:a16="http://schemas.microsoft.com/office/drawing/2014/main" id="{D00F03C1-AD2F-5540-A4FE-83826B834D7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89" y="2601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35" name="Group 70">
                  <a:extLst>
                    <a:ext uri="{FF2B5EF4-FFF2-40B4-BE49-F238E27FC236}">
                      <a16:creationId xmlns:a16="http://schemas.microsoft.com/office/drawing/2014/main" id="{A853EC62-FC34-774F-98A9-ABFB792E9B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43" y="2164"/>
                  <a:ext cx="290" cy="717"/>
                  <a:chOff x="3891" y="3067"/>
                  <a:chExt cx="330" cy="717"/>
                </a:xfrm>
              </p:grpSpPr>
              <p:sp>
                <p:nvSpPr>
                  <p:cNvPr id="239" name="Arc 71">
                    <a:extLst>
                      <a:ext uri="{FF2B5EF4-FFF2-40B4-BE49-F238E27FC236}">
                        <a16:creationId xmlns:a16="http://schemas.microsoft.com/office/drawing/2014/main" id="{12FC929C-606D-E94C-8372-1CC3BB1763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32" y="3072"/>
                    <a:ext cx="289" cy="705"/>
                  </a:xfrm>
                  <a:custGeom>
                    <a:avLst/>
                    <a:gdLst>
                      <a:gd name="G0" fmla="+- 166 0 0"/>
                      <a:gd name="G1" fmla="+- 21600 0 0"/>
                      <a:gd name="G2" fmla="+- 21600 0 0"/>
                      <a:gd name="T0" fmla="*/ 0 w 21766"/>
                      <a:gd name="T1" fmla="*/ 1 h 38565"/>
                      <a:gd name="T2" fmla="*/ 13535 w 21766"/>
                      <a:gd name="T3" fmla="*/ 38565 h 38565"/>
                      <a:gd name="T4" fmla="*/ 166 w 21766"/>
                      <a:gd name="T5" fmla="*/ 21600 h 385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766" h="38565" fill="none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</a:path>
                      <a:path w="21766" h="38565" stroke="0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  <a:lnTo>
                          <a:pt x="166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240" name="Group 72">
                    <a:extLst>
                      <a:ext uri="{FF2B5EF4-FFF2-40B4-BE49-F238E27FC236}">
                        <a16:creationId xmlns:a16="http://schemas.microsoft.com/office/drawing/2014/main" id="{37F9F456-171F-034C-82FA-CC7F9213054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91" y="3067"/>
                    <a:ext cx="295" cy="717"/>
                    <a:chOff x="3581" y="2155"/>
                    <a:chExt cx="295" cy="717"/>
                  </a:xfrm>
                </p:grpSpPr>
                <p:sp>
                  <p:nvSpPr>
                    <p:cNvPr id="241" name="Arc 73">
                      <a:extLst>
                        <a:ext uri="{FF2B5EF4-FFF2-40B4-BE49-F238E27FC236}">
                          <a16:creationId xmlns:a16="http://schemas.microsoft.com/office/drawing/2014/main" id="{144E2CA5-1047-534E-9B76-AE714A39563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581" y="2155"/>
                      <a:ext cx="280" cy="605"/>
                    </a:xfrm>
                    <a:custGeom>
                      <a:avLst/>
                      <a:gdLst>
                        <a:gd name="G0" fmla="+- 3 0 0"/>
                        <a:gd name="G1" fmla="+- 11552 0 0"/>
                        <a:gd name="G2" fmla="+- 21600 0 0"/>
                        <a:gd name="T0" fmla="*/ 18253 w 21603"/>
                        <a:gd name="T1" fmla="*/ 0 h 33152"/>
                        <a:gd name="T2" fmla="*/ 0 w 21603"/>
                        <a:gd name="T3" fmla="*/ 33151 h 33152"/>
                        <a:gd name="T4" fmla="*/ 3 w 21603"/>
                        <a:gd name="T5" fmla="*/ 11552 h 331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3" h="33152" fill="none" extrusionOk="0">
                          <a:moveTo>
                            <a:pt x="18253" y="-1"/>
                          </a:moveTo>
                          <a:cubicBezTo>
                            <a:pt x="20441" y="3455"/>
                            <a:pt x="21603" y="7461"/>
                            <a:pt x="21603" y="11552"/>
                          </a:cubicBezTo>
                          <a:cubicBezTo>
                            <a:pt x="21603" y="23481"/>
                            <a:pt x="11932" y="33152"/>
                            <a:pt x="3" y="33152"/>
                          </a:cubicBezTo>
                          <a:cubicBezTo>
                            <a:pt x="1" y="33152"/>
                            <a:pt x="0" y="33151"/>
                            <a:pt x="-1" y="33151"/>
                          </a:cubicBezTo>
                        </a:path>
                        <a:path w="21603" h="33152" stroke="0" extrusionOk="0">
                          <a:moveTo>
                            <a:pt x="18253" y="-1"/>
                          </a:moveTo>
                          <a:cubicBezTo>
                            <a:pt x="20441" y="3455"/>
                            <a:pt x="21603" y="7461"/>
                            <a:pt x="21603" y="11552"/>
                          </a:cubicBezTo>
                          <a:cubicBezTo>
                            <a:pt x="21603" y="23481"/>
                            <a:pt x="11932" y="33152"/>
                            <a:pt x="3" y="33152"/>
                          </a:cubicBezTo>
                          <a:cubicBezTo>
                            <a:pt x="1" y="33152"/>
                            <a:pt x="0" y="33151"/>
                            <a:pt x="-1" y="33151"/>
                          </a:cubicBezTo>
                          <a:lnTo>
                            <a:pt x="3" y="11552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70C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2" name="Arc 74">
                      <a:extLst>
                        <a:ext uri="{FF2B5EF4-FFF2-40B4-BE49-F238E27FC236}">
                          <a16:creationId xmlns:a16="http://schemas.microsoft.com/office/drawing/2014/main" id="{F7E3A6B5-F7B3-6343-BA9E-852BD776556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rot="-11228983">
                      <a:off x="3607" y="2592"/>
                      <a:ext cx="269" cy="280"/>
                    </a:xfrm>
                    <a:custGeom>
                      <a:avLst/>
                      <a:gdLst>
                        <a:gd name="G0" fmla="+- 17231 0 0"/>
                        <a:gd name="G1" fmla="+- 21600 0 0"/>
                        <a:gd name="G2" fmla="+- 21600 0 0"/>
                        <a:gd name="T0" fmla="*/ 0 w 37547"/>
                        <a:gd name="T1" fmla="*/ 8576 h 21600"/>
                        <a:gd name="T2" fmla="*/ 37547 w 37547"/>
                        <a:gd name="T3" fmla="*/ 14265 h 21600"/>
                        <a:gd name="T4" fmla="*/ 17231 w 37547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37547" h="21600" fill="none" extrusionOk="0">
                          <a:moveTo>
                            <a:pt x="-1" y="8575"/>
                          </a:moveTo>
                          <a:cubicBezTo>
                            <a:pt x="4081" y="3174"/>
                            <a:pt x="10460" y="-1"/>
                            <a:pt x="17231" y="0"/>
                          </a:cubicBezTo>
                          <a:cubicBezTo>
                            <a:pt x="26332" y="0"/>
                            <a:pt x="34456" y="5704"/>
                            <a:pt x="37547" y="14264"/>
                          </a:cubicBezTo>
                        </a:path>
                        <a:path w="37547" h="21600" stroke="0" extrusionOk="0">
                          <a:moveTo>
                            <a:pt x="-1" y="8575"/>
                          </a:moveTo>
                          <a:cubicBezTo>
                            <a:pt x="4081" y="3174"/>
                            <a:pt x="10460" y="-1"/>
                            <a:pt x="17231" y="0"/>
                          </a:cubicBezTo>
                          <a:cubicBezTo>
                            <a:pt x="26332" y="0"/>
                            <a:pt x="34456" y="5704"/>
                            <a:pt x="37547" y="14264"/>
                          </a:cubicBezTo>
                          <a:lnTo>
                            <a:pt x="17231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70C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236" name="Arc 75">
                  <a:extLst>
                    <a:ext uri="{FF2B5EF4-FFF2-40B4-BE49-F238E27FC236}">
                      <a16:creationId xmlns:a16="http://schemas.microsoft.com/office/drawing/2014/main" id="{326A29CD-3638-6E4D-BE99-8A32C224BE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96" y="2171"/>
                  <a:ext cx="281" cy="705"/>
                </a:xfrm>
                <a:custGeom>
                  <a:avLst/>
                  <a:gdLst>
                    <a:gd name="G0" fmla="+- 2440 0 0"/>
                    <a:gd name="G1" fmla="+- 21600 0 0"/>
                    <a:gd name="G2" fmla="+- 21600 0 0"/>
                    <a:gd name="T0" fmla="*/ 0 w 24040"/>
                    <a:gd name="T1" fmla="*/ 139 h 38565"/>
                    <a:gd name="T2" fmla="*/ 15809 w 24040"/>
                    <a:gd name="T3" fmla="*/ 38565 h 38565"/>
                    <a:gd name="T4" fmla="*/ 2440 w 24040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040" h="38565" fill="none" extrusionOk="0">
                      <a:moveTo>
                        <a:pt x="-1" y="138"/>
                      </a:moveTo>
                      <a:cubicBezTo>
                        <a:pt x="810" y="46"/>
                        <a:pt x="1624" y="-1"/>
                        <a:pt x="2440" y="0"/>
                      </a:cubicBezTo>
                      <a:cubicBezTo>
                        <a:pt x="14369" y="0"/>
                        <a:pt x="24040" y="9670"/>
                        <a:pt x="24040" y="21600"/>
                      </a:cubicBezTo>
                      <a:cubicBezTo>
                        <a:pt x="24040" y="28217"/>
                        <a:pt x="21006" y="34469"/>
                        <a:pt x="15809" y="38565"/>
                      </a:cubicBezTo>
                    </a:path>
                    <a:path w="24040" h="38565" stroke="0" extrusionOk="0">
                      <a:moveTo>
                        <a:pt x="-1" y="138"/>
                      </a:moveTo>
                      <a:cubicBezTo>
                        <a:pt x="810" y="46"/>
                        <a:pt x="1624" y="-1"/>
                        <a:pt x="2440" y="0"/>
                      </a:cubicBezTo>
                      <a:cubicBezTo>
                        <a:pt x="14369" y="0"/>
                        <a:pt x="24040" y="9670"/>
                        <a:pt x="24040" y="21600"/>
                      </a:cubicBezTo>
                      <a:cubicBezTo>
                        <a:pt x="24040" y="28217"/>
                        <a:pt x="21006" y="34469"/>
                        <a:pt x="15809" y="38565"/>
                      </a:cubicBezTo>
                      <a:lnTo>
                        <a:pt x="244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7" name="Arc 76">
                  <a:extLst>
                    <a:ext uri="{FF2B5EF4-FFF2-40B4-BE49-F238E27FC236}">
                      <a16:creationId xmlns:a16="http://schemas.microsoft.com/office/drawing/2014/main" id="{6D87581A-9363-9246-B72E-67CDE9ABB9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5484" y="2164"/>
                  <a:ext cx="353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8" name="Arc 77">
                  <a:extLst>
                    <a:ext uri="{FF2B5EF4-FFF2-40B4-BE49-F238E27FC236}">
                      <a16:creationId xmlns:a16="http://schemas.microsoft.com/office/drawing/2014/main" id="{55317132-BD55-FA48-87C7-255CF07B95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5509" y="2601"/>
                  <a:ext cx="236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11E0E042-61D2-4347-B7FB-E176C8A9C9E4}"/>
                </a:ext>
              </a:extLst>
            </p:cNvPr>
            <p:cNvCxnSpPr/>
            <p:nvPr/>
          </p:nvCxnSpPr>
          <p:spPr>
            <a:xfrm>
              <a:off x="10958060" y="2803143"/>
              <a:ext cx="29823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AF599CEE-1655-884D-889C-189A8098B190}"/>
                </a:ext>
              </a:extLst>
            </p:cNvPr>
            <p:cNvGrpSpPr/>
            <p:nvPr/>
          </p:nvGrpSpPr>
          <p:grpSpPr>
            <a:xfrm>
              <a:off x="8452800" y="2554836"/>
              <a:ext cx="2521162" cy="457200"/>
              <a:chOff x="6237380" y="2552632"/>
              <a:chExt cx="2521162" cy="457200"/>
            </a:xfrm>
          </p:grpSpPr>
          <p:sp>
            <p:nvSpPr>
              <p:cNvPr id="148" name="Arc 18">
                <a:extLst>
                  <a:ext uri="{FF2B5EF4-FFF2-40B4-BE49-F238E27FC236}">
                    <a16:creationId xmlns:a16="http://schemas.microsoft.com/office/drawing/2014/main" id="{7E48141E-B6E3-B342-895E-8E5CBD4FC0D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7329696" y="2565111"/>
                <a:ext cx="165482" cy="441809"/>
              </a:xfrm>
              <a:custGeom>
                <a:avLst/>
                <a:gdLst>
                  <a:gd name="G0" fmla="+- 0 0 0"/>
                  <a:gd name="G1" fmla="+- 21594 0 0"/>
                  <a:gd name="G2" fmla="+- 21600 0 0"/>
                  <a:gd name="T0" fmla="*/ 500 w 21600"/>
                  <a:gd name="T1" fmla="*/ 0 h 38559"/>
                  <a:gd name="T2" fmla="*/ 13369 w 21600"/>
                  <a:gd name="T3" fmla="*/ 38559 h 38559"/>
                  <a:gd name="T4" fmla="*/ 0 w 21600"/>
                  <a:gd name="T5" fmla="*/ 21594 h 38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38559" fill="none" extrusionOk="0">
                    <a:moveTo>
                      <a:pt x="500" y="-1"/>
                    </a:moveTo>
                    <a:cubicBezTo>
                      <a:pt x="12231" y="271"/>
                      <a:pt x="21600" y="9859"/>
                      <a:pt x="21600" y="21594"/>
                    </a:cubicBezTo>
                    <a:cubicBezTo>
                      <a:pt x="21600" y="28211"/>
                      <a:pt x="18566" y="34463"/>
                      <a:pt x="13369" y="38559"/>
                    </a:cubicBezTo>
                  </a:path>
                  <a:path w="21600" h="38559" stroke="0" extrusionOk="0">
                    <a:moveTo>
                      <a:pt x="500" y="-1"/>
                    </a:moveTo>
                    <a:cubicBezTo>
                      <a:pt x="12231" y="271"/>
                      <a:pt x="21600" y="9859"/>
                      <a:pt x="21600" y="21594"/>
                    </a:cubicBezTo>
                    <a:cubicBezTo>
                      <a:pt x="21600" y="28211"/>
                      <a:pt x="18566" y="34463"/>
                      <a:pt x="13369" y="38559"/>
                    </a:cubicBezTo>
                    <a:lnTo>
                      <a:pt x="0" y="21594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Arc 19">
                <a:extLst>
                  <a:ext uri="{FF2B5EF4-FFF2-40B4-BE49-F238E27FC236}">
                    <a16:creationId xmlns:a16="http://schemas.microsoft.com/office/drawing/2014/main" id="{B9008601-05FC-994F-9C21-F2AFD05F153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210801" y="2630426"/>
                <a:ext cx="310103" cy="379406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Arc 20">
                <a:extLst>
                  <a:ext uri="{FF2B5EF4-FFF2-40B4-BE49-F238E27FC236}">
                    <a16:creationId xmlns:a16="http://schemas.microsoft.com/office/drawing/2014/main" id="{2638E69E-25E0-EF44-98DD-88E2BF24A462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7350556" y="2560119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51" name="Group 21">
                <a:extLst>
                  <a:ext uri="{FF2B5EF4-FFF2-40B4-BE49-F238E27FC236}">
                    <a16:creationId xmlns:a16="http://schemas.microsoft.com/office/drawing/2014/main" id="{4BB10E85-9FC9-2041-9264-CE0C84E363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075913" y="2560536"/>
                <a:ext cx="432478" cy="449296"/>
                <a:chOff x="7989" y="10264"/>
                <a:chExt cx="1008" cy="982"/>
              </a:xfrm>
            </p:grpSpPr>
            <p:sp>
              <p:nvSpPr>
                <p:cNvPr id="205" name="Arc 22">
                  <a:extLst>
                    <a:ext uri="{FF2B5EF4-FFF2-40B4-BE49-F238E27FC236}">
                      <a16:creationId xmlns:a16="http://schemas.microsoft.com/office/drawing/2014/main" id="{FBEC74C7-73AA-C94E-B590-9DB4AC05CA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6" name="Arc 23">
                  <a:extLst>
                    <a:ext uri="{FF2B5EF4-FFF2-40B4-BE49-F238E27FC236}">
                      <a16:creationId xmlns:a16="http://schemas.microsoft.com/office/drawing/2014/main" id="{4D4C1EFA-D1CF-0E40-B637-FE0A14DFFD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7" name="Arc 24">
                  <a:extLst>
                    <a:ext uri="{FF2B5EF4-FFF2-40B4-BE49-F238E27FC236}">
                      <a16:creationId xmlns:a16="http://schemas.microsoft.com/office/drawing/2014/main" id="{CE97C42A-C833-AC43-9A96-3E3DC2816D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2" name="Group 25">
                <a:extLst>
                  <a:ext uri="{FF2B5EF4-FFF2-40B4-BE49-F238E27FC236}">
                    <a16:creationId xmlns:a16="http://schemas.microsoft.com/office/drawing/2014/main" id="{48B2C358-87E9-784F-A474-16EED3EF82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936852" y="2560536"/>
                <a:ext cx="432478" cy="449296"/>
                <a:chOff x="7989" y="10264"/>
                <a:chExt cx="1008" cy="982"/>
              </a:xfrm>
            </p:grpSpPr>
            <p:sp>
              <p:nvSpPr>
                <p:cNvPr id="202" name="Arc 26">
                  <a:extLst>
                    <a:ext uri="{FF2B5EF4-FFF2-40B4-BE49-F238E27FC236}">
                      <a16:creationId xmlns:a16="http://schemas.microsoft.com/office/drawing/2014/main" id="{5C84A1C1-C84F-D84A-B912-5396060E6C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3" name="Arc 27">
                  <a:extLst>
                    <a:ext uri="{FF2B5EF4-FFF2-40B4-BE49-F238E27FC236}">
                      <a16:creationId xmlns:a16="http://schemas.microsoft.com/office/drawing/2014/main" id="{E0E291C9-6FC3-5D49-A932-2F2925B4D2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4" name="Arc 28">
                  <a:extLst>
                    <a:ext uri="{FF2B5EF4-FFF2-40B4-BE49-F238E27FC236}">
                      <a16:creationId xmlns:a16="http://schemas.microsoft.com/office/drawing/2014/main" id="{EF7D68C6-C33F-DD48-9154-553B6A29EB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3" name="Group 29">
                <a:extLst>
                  <a:ext uri="{FF2B5EF4-FFF2-40B4-BE49-F238E27FC236}">
                    <a16:creationId xmlns:a16="http://schemas.microsoft.com/office/drawing/2014/main" id="{6A1EA121-9322-9B4F-99C6-DF6097FCC0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801269" y="2560119"/>
                <a:ext cx="433867" cy="449296"/>
                <a:chOff x="7989" y="10264"/>
                <a:chExt cx="1008" cy="982"/>
              </a:xfrm>
            </p:grpSpPr>
            <p:sp>
              <p:nvSpPr>
                <p:cNvPr id="199" name="Arc 30">
                  <a:extLst>
                    <a:ext uri="{FF2B5EF4-FFF2-40B4-BE49-F238E27FC236}">
                      <a16:creationId xmlns:a16="http://schemas.microsoft.com/office/drawing/2014/main" id="{CE46DA3A-41E0-9E4D-BD99-4425E64BE8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0" name="Arc 31">
                  <a:extLst>
                    <a:ext uri="{FF2B5EF4-FFF2-40B4-BE49-F238E27FC236}">
                      <a16:creationId xmlns:a16="http://schemas.microsoft.com/office/drawing/2014/main" id="{504133EF-0E59-4945-9503-1DFAE19417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" name="Arc 32">
                  <a:extLst>
                    <a:ext uri="{FF2B5EF4-FFF2-40B4-BE49-F238E27FC236}">
                      <a16:creationId xmlns:a16="http://schemas.microsoft.com/office/drawing/2014/main" id="{72396E23-0DE8-C742-8D61-91BCB344D1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59D407AF-DDF3-4949-8113-D32D59DD70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663598" y="2560119"/>
                <a:ext cx="433867" cy="449296"/>
                <a:chOff x="7989" y="10264"/>
                <a:chExt cx="1008" cy="982"/>
              </a:xfrm>
            </p:grpSpPr>
            <p:sp>
              <p:nvSpPr>
                <p:cNvPr id="196" name="Arc 34">
                  <a:extLst>
                    <a:ext uri="{FF2B5EF4-FFF2-40B4-BE49-F238E27FC236}">
                      <a16:creationId xmlns:a16="http://schemas.microsoft.com/office/drawing/2014/main" id="{7B30971D-B255-CA43-BAEA-6DE85CB236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" name="Arc 35">
                  <a:extLst>
                    <a:ext uri="{FF2B5EF4-FFF2-40B4-BE49-F238E27FC236}">
                      <a16:creationId xmlns:a16="http://schemas.microsoft.com/office/drawing/2014/main" id="{A1056783-4DC5-3047-83BA-A8597A05D2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" name="Arc 36">
                  <a:extLst>
                    <a:ext uri="{FF2B5EF4-FFF2-40B4-BE49-F238E27FC236}">
                      <a16:creationId xmlns:a16="http://schemas.microsoft.com/office/drawing/2014/main" id="{D94EF60D-5E02-BE4F-BF45-A4D89658FA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5" name="Group 37">
                <a:extLst>
                  <a:ext uri="{FF2B5EF4-FFF2-40B4-BE49-F238E27FC236}">
                    <a16:creationId xmlns:a16="http://schemas.microsoft.com/office/drawing/2014/main" id="{1026024E-7C0C-2E44-A3DF-C54ED11B74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527320" y="2560119"/>
                <a:ext cx="433867" cy="449296"/>
                <a:chOff x="7989" y="10264"/>
                <a:chExt cx="1008" cy="982"/>
              </a:xfrm>
            </p:grpSpPr>
            <p:sp>
              <p:nvSpPr>
                <p:cNvPr id="193" name="Arc 38">
                  <a:extLst>
                    <a:ext uri="{FF2B5EF4-FFF2-40B4-BE49-F238E27FC236}">
                      <a16:creationId xmlns:a16="http://schemas.microsoft.com/office/drawing/2014/main" id="{9FE16C78-E7A4-9847-BDBC-C0F0221797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" name="Arc 39">
                  <a:extLst>
                    <a:ext uri="{FF2B5EF4-FFF2-40B4-BE49-F238E27FC236}">
                      <a16:creationId xmlns:a16="http://schemas.microsoft.com/office/drawing/2014/main" id="{B039F470-1BEB-3347-B3C2-C258386937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" name="Arc 40">
                  <a:extLst>
                    <a:ext uri="{FF2B5EF4-FFF2-40B4-BE49-F238E27FC236}">
                      <a16:creationId xmlns:a16="http://schemas.microsoft.com/office/drawing/2014/main" id="{73DB2B75-9FFB-0648-99D9-E77ABF92D9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6" name="Group 41">
                <a:extLst>
                  <a:ext uri="{FF2B5EF4-FFF2-40B4-BE49-F238E27FC236}">
                    <a16:creationId xmlns:a16="http://schemas.microsoft.com/office/drawing/2014/main" id="{A2C5E63C-1BA3-5B44-B307-E2327A41BA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388260" y="2560119"/>
                <a:ext cx="433867" cy="449296"/>
                <a:chOff x="7989" y="10264"/>
                <a:chExt cx="1008" cy="982"/>
              </a:xfrm>
            </p:grpSpPr>
            <p:sp>
              <p:nvSpPr>
                <p:cNvPr id="190" name="Arc 42">
                  <a:extLst>
                    <a:ext uri="{FF2B5EF4-FFF2-40B4-BE49-F238E27FC236}">
                      <a16:creationId xmlns:a16="http://schemas.microsoft.com/office/drawing/2014/main" id="{BAAAD881-07F6-E249-A395-63B7D1BD89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" name="Arc 43">
                  <a:extLst>
                    <a:ext uri="{FF2B5EF4-FFF2-40B4-BE49-F238E27FC236}">
                      <a16:creationId xmlns:a16="http://schemas.microsoft.com/office/drawing/2014/main" id="{F4AB6C14-3106-D14E-B766-28ACE55BC3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2" name="Arc 44">
                  <a:extLst>
                    <a:ext uri="{FF2B5EF4-FFF2-40B4-BE49-F238E27FC236}">
                      <a16:creationId xmlns:a16="http://schemas.microsoft.com/office/drawing/2014/main" id="{D0FDF2C1-E157-684D-B2EC-42D85B20EA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57" name="Arc 45">
                <a:extLst>
                  <a:ext uri="{FF2B5EF4-FFF2-40B4-BE49-F238E27FC236}">
                    <a16:creationId xmlns:a16="http://schemas.microsoft.com/office/drawing/2014/main" id="{AB33BA53-5958-CE44-8EE7-3A5143852FC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370877" y="2564696"/>
                <a:ext cx="314275" cy="441809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Arc 46">
                <a:extLst>
                  <a:ext uri="{FF2B5EF4-FFF2-40B4-BE49-F238E27FC236}">
                    <a16:creationId xmlns:a16="http://schemas.microsoft.com/office/drawing/2014/main" id="{F6A61927-5230-CB45-842B-9B53EDCA7D5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6237380" y="2630426"/>
                <a:ext cx="324011" cy="379406"/>
              </a:xfrm>
              <a:custGeom>
                <a:avLst/>
                <a:gdLst>
                  <a:gd name="G0" fmla="+- 21572 0 0"/>
                  <a:gd name="G1" fmla="+- 11552 0 0"/>
                  <a:gd name="G2" fmla="+- 21600 0 0"/>
                  <a:gd name="T0" fmla="*/ 39822 w 43172"/>
                  <a:gd name="T1" fmla="*/ 0 h 33152"/>
                  <a:gd name="T2" fmla="*/ 0 w 43172"/>
                  <a:gd name="T3" fmla="*/ 12648 h 33152"/>
                  <a:gd name="T4" fmla="*/ 21572 w 43172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72" h="33152" fill="none" extrusionOk="0">
                    <a:moveTo>
                      <a:pt x="39822" y="-1"/>
                    </a:moveTo>
                    <a:cubicBezTo>
                      <a:pt x="42010" y="3455"/>
                      <a:pt x="43172" y="7461"/>
                      <a:pt x="43172" y="11552"/>
                    </a:cubicBezTo>
                    <a:cubicBezTo>
                      <a:pt x="43172" y="23481"/>
                      <a:pt x="33501" y="33152"/>
                      <a:pt x="21572" y="33152"/>
                    </a:cubicBezTo>
                    <a:cubicBezTo>
                      <a:pt x="10068" y="33152"/>
                      <a:pt x="583" y="24136"/>
                      <a:pt x="-1" y="12648"/>
                    </a:cubicBezTo>
                  </a:path>
                  <a:path w="43172" h="33152" stroke="0" extrusionOk="0">
                    <a:moveTo>
                      <a:pt x="39822" y="-1"/>
                    </a:moveTo>
                    <a:cubicBezTo>
                      <a:pt x="42010" y="3455"/>
                      <a:pt x="43172" y="7461"/>
                      <a:pt x="43172" y="11552"/>
                    </a:cubicBezTo>
                    <a:cubicBezTo>
                      <a:pt x="43172" y="23481"/>
                      <a:pt x="33501" y="33152"/>
                      <a:pt x="21572" y="33152"/>
                    </a:cubicBezTo>
                    <a:cubicBezTo>
                      <a:pt x="10068" y="33152"/>
                      <a:pt x="583" y="24136"/>
                      <a:pt x="-1" y="12648"/>
                    </a:cubicBezTo>
                    <a:lnTo>
                      <a:pt x="21572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Arc 47">
                <a:extLst>
                  <a:ext uri="{FF2B5EF4-FFF2-40B4-BE49-F238E27FC236}">
                    <a16:creationId xmlns:a16="http://schemas.microsoft.com/office/drawing/2014/main" id="{4BA4AE0D-A865-4C40-B6CF-9CADE71FA246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6391040" y="2560119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Arc 48">
                <a:extLst>
                  <a:ext uri="{FF2B5EF4-FFF2-40B4-BE49-F238E27FC236}">
                    <a16:creationId xmlns:a16="http://schemas.microsoft.com/office/drawing/2014/main" id="{F1499BB9-7B59-0B4F-9D30-6E127D340363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264183" y="2558454"/>
                <a:ext cx="165482" cy="441809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Arc 49">
                <a:extLst>
                  <a:ext uri="{FF2B5EF4-FFF2-40B4-BE49-F238E27FC236}">
                    <a16:creationId xmlns:a16="http://schemas.microsoft.com/office/drawing/2014/main" id="{7389ED86-FEE5-CD4F-9D9E-A87AA996BEB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245409" y="2624602"/>
                <a:ext cx="209980" cy="379406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Arc 50">
                <a:extLst>
                  <a:ext uri="{FF2B5EF4-FFF2-40B4-BE49-F238E27FC236}">
                    <a16:creationId xmlns:a16="http://schemas.microsoft.com/office/drawing/2014/main" id="{4202FB5E-5E35-224C-9440-65DE22886177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284346" y="2553880"/>
                <a:ext cx="155749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Arc 51">
                <a:extLst>
                  <a:ext uri="{FF2B5EF4-FFF2-40B4-BE49-F238E27FC236}">
                    <a16:creationId xmlns:a16="http://schemas.microsoft.com/office/drawing/2014/main" id="{80F92361-E492-F84D-A9DF-90FEA650CAA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430359" y="2558039"/>
                <a:ext cx="328183" cy="441809"/>
              </a:xfrm>
              <a:custGeom>
                <a:avLst/>
                <a:gdLst>
                  <a:gd name="G0" fmla="+- 21508 0 0"/>
                  <a:gd name="G1" fmla="+- 21600 0 0"/>
                  <a:gd name="G2" fmla="+- 21600 0 0"/>
                  <a:gd name="T0" fmla="*/ 0 w 43108"/>
                  <a:gd name="T1" fmla="*/ 19616 h 38565"/>
                  <a:gd name="T2" fmla="*/ 34877 w 43108"/>
                  <a:gd name="T3" fmla="*/ 38565 h 38565"/>
                  <a:gd name="T4" fmla="*/ 21508 w 43108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08" h="38565" fill="none" extrusionOk="0">
                    <a:moveTo>
                      <a:pt x="-1" y="19615"/>
                    </a:moveTo>
                    <a:cubicBezTo>
                      <a:pt x="1024" y="8502"/>
                      <a:pt x="10347" y="-1"/>
                      <a:pt x="21508" y="0"/>
                    </a:cubicBezTo>
                    <a:cubicBezTo>
                      <a:pt x="33437" y="0"/>
                      <a:pt x="43108" y="9670"/>
                      <a:pt x="43108" y="21600"/>
                    </a:cubicBezTo>
                    <a:cubicBezTo>
                      <a:pt x="43108" y="28217"/>
                      <a:pt x="40074" y="34469"/>
                      <a:pt x="34877" y="38565"/>
                    </a:cubicBezTo>
                  </a:path>
                  <a:path w="43108" h="38565" stroke="0" extrusionOk="0">
                    <a:moveTo>
                      <a:pt x="-1" y="19615"/>
                    </a:moveTo>
                    <a:cubicBezTo>
                      <a:pt x="1024" y="8502"/>
                      <a:pt x="10347" y="-1"/>
                      <a:pt x="21508" y="0"/>
                    </a:cubicBezTo>
                    <a:cubicBezTo>
                      <a:pt x="33437" y="0"/>
                      <a:pt x="43108" y="9670"/>
                      <a:pt x="43108" y="21600"/>
                    </a:cubicBezTo>
                    <a:cubicBezTo>
                      <a:pt x="43108" y="28217"/>
                      <a:pt x="40074" y="34469"/>
                      <a:pt x="34877" y="38565"/>
                    </a:cubicBezTo>
                    <a:lnTo>
                      <a:pt x="21508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Arc 52">
                <a:extLst>
                  <a:ext uri="{FF2B5EF4-FFF2-40B4-BE49-F238E27FC236}">
                    <a16:creationId xmlns:a16="http://schemas.microsoft.com/office/drawing/2014/main" id="{7368FACA-BC6A-D643-8BC2-BCB9743CA6B8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393508" y="2624186"/>
                <a:ext cx="230840" cy="379406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Arc 53">
                <a:extLst>
                  <a:ext uri="{FF2B5EF4-FFF2-40B4-BE49-F238E27FC236}">
                    <a16:creationId xmlns:a16="http://schemas.microsoft.com/office/drawing/2014/main" id="{6FE37FC0-64C5-774C-B7A5-5CBFE46B7EE1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451914" y="2554295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66" name="Group 54">
                <a:extLst>
                  <a:ext uri="{FF2B5EF4-FFF2-40B4-BE49-F238E27FC236}">
                    <a16:creationId xmlns:a16="http://schemas.microsoft.com/office/drawing/2014/main" id="{E45E2461-6547-3943-B27B-AB83D5463B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967985" y="2554295"/>
                <a:ext cx="166873" cy="449296"/>
                <a:chOff x="3891" y="3067"/>
                <a:chExt cx="330" cy="717"/>
              </a:xfrm>
            </p:grpSpPr>
            <p:sp>
              <p:nvSpPr>
                <p:cNvPr id="186" name="Arc 55">
                  <a:extLst>
                    <a:ext uri="{FF2B5EF4-FFF2-40B4-BE49-F238E27FC236}">
                      <a16:creationId xmlns:a16="http://schemas.microsoft.com/office/drawing/2014/main" id="{A4D7A440-DF82-074D-921F-9E9405F4AE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87" name="Group 56">
                  <a:extLst>
                    <a:ext uri="{FF2B5EF4-FFF2-40B4-BE49-F238E27FC236}">
                      <a16:creationId xmlns:a16="http://schemas.microsoft.com/office/drawing/2014/main" id="{C80BE928-5A56-6D46-B1A8-C5AE9227F49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188" name="Arc 57">
                    <a:extLst>
                      <a:ext uri="{FF2B5EF4-FFF2-40B4-BE49-F238E27FC236}">
                        <a16:creationId xmlns:a16="http://schemas.microsoft.com/office/drawing/2014/main" id="{F1CDBF2E-4F52-6C43-9D7D-58673777152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9" name="Arc 58">
                    <a:extLst>
                      <a:ext uri="{FF2B5EF4-FFF2-40B4-BE49-F238E27FC236}">
                        <a16:creationId xmlns:a16="http://schemas.microsoft.com/office/drawing/2014/main" id="{CCFE1E72-03AD-E549-A3F3-0F684BC6BE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67" name="Arc 59">
                <a:extLst>
                  <a:ext uri="{FF2B5EF4-FFF2-40B4-BE49-F238E27FC236}">
                    <a16:creationId xmlns:a16="http://schemas.microsoft.com/office/drawing/2014/main" id="{69BB55F7-033D-8144-B1D0-AD7B835F9EC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114692" y="2557207"/>
                <a:ext cx="161310" cy="441809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Arc 60">
                <a:extLst>
                  <a:ext uri="{FF2B5EF4-FFF2-40B4-BE49-F238E27FC236}">
                    <a16:creationId xmlns:a16="http://schemas.microsoft.com/office/drawing/2014/main" id="{565CC34D-76FE-EA4F-BD66-81718A2DACD3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080622" y="2624186"/>
                <a:ext cx="203027" cy="379406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Arc 61">
                <a:extLst>
                  <a:ext uri="{FF2B5EF4-FFF2-40B4-BE49-F238E27FC236}">
                    <a16:creationId xmlns:a16="http://schemas.microsoft.com/office/drawing/2014/main" id="{D3D97F7B-92CE-B947-847A-A2793D6053DF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132769" y="2553880"/>
                <a:ext cx="136280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70" name="Group 62">
                <a:extLst>
                  <a:ext uri="{FF2B5EF4-FFF2-40B4-BE49-F238E27FC236}">
                    <a16:creationId xmlns:a16="http://schemas.microsoft.com/office/drawing/2014/main" id="{AC75D907-7EF5-FA42-B4C9-AC19A8172A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484053" y="2552632"/>
                <a:ext cx="656363" cy="449296"/>
                <a:chOff x="4893" y="2164"/>
                <a:chExt cx="1140" cy="717"/>
              </a:xfrm>
            </p:grpSpPr>
            <p:sp>
              <p:nvSpPr>
                <p:cNvPr id="171" name="Arc 63">
                  <a:extLst>
                    <a:ext uri="{FF2B5EF4-FFF2-40B4-BE49-F238E27FC236}">
                      <a16:creationId xmlns:a16="http://schemas.microsoft.com/office/drawing/2014/main" id="{7C2BC73B-F1C9-2840-BEFD-04A2865A2B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8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2" name="Arc 64">
                  <a:extLst>
                    <a:ext uri="{FF2B5EF4-FFF2-40B4-BE49-F238E27FC236}">
                      <a16:creationId xmlns:a16="http://schemas.microsoft.com/office/drawing/2014/main" id="{39B92AB4-6DAA-9443-99FE-DADC7A3640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5186" y="2164"/>
                  <a:ext cx="363" cy="605"/>
                </a:xfrm>
                <a:custGeom>
                  <a:avLst/>
                  <a:gdLst>
                    <a:gd name="G0" fmla="+- 6433 0 0"/>
                    <a:gd name="G1" fmla="+- 11552 0 0"/>
                    <a:gd name="G2" fmla="+- 21600 0 0"/>
                    <a:gd name="T0" fmla="*/ 24683 w 28033"/>
                    <a:gd name="T1" fmla="*/ 0 h 33152"/>
                    <a:gd name="T2" fmla="*/ 0 w 28033"/>
                    <a:gd name="T3" fmla="*/ 32171 h 33152"/>
                    <a:gd name="T4" fmla="*/ 6433 w 2803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033" h="33152" fill="none" extrusionOk="0">
                      <a:moveTo>
                        <a:pt x="24683" y="-1"/>
                      </a:moveTo>
                      <a:cubicBezTo>
                        <a:pt x="26871" y="3455"/>
                        <a:pt x="28033" y="7461"/>
                        <a:pt x="28033" y="11552"/>
                      </a:cubicBezTo>
                      <a:cubicBezTo>
                        <a:pt x="28033" y="23481"/>
                        <a:pt x="18362" y="33152"/>
                        <a:pt x="6433" y="33152"/>
                      </a:cubicBezTo>
                      <a:cubicBezTo>
                        <a:pt x="4251" y="33152"/>
                        <a:pt x="2082" y="32821"/>
                        <a:pt x="-1" y="32171"/>
                      </a:cubicBezTo>
                    </a:path>
                    <a:path w="28033" h="33152" stroke="0" extrusionOk="0">
                      <a:moveTo>
                        <a:pt x="24683" y="-1"/>
                      </a:moveTo>
                      <a:cubicBezTo>
                        <a:pt x="26871" y="3455"/>
                        <a:pt x="28033" y="7461"/>
                        <a:pt x="28033" y="11552"/>
                      </a:cubicBezTo>
                      <a:cubicBezTo>
                        <a:pt x="28033" y="23481"/>
                        <a:pt x="18362" y="33152"/>
                        <a:pt x="6433" y="33152"/>
                      </a:cubicBezTo>
                      <a:cubicBezTo>
                        <a:pt x="4251" y="33152"/>
                        <a:pt x="2082" y="32821"/>
                        <a:pt x="-1" y="32171"/>
                      </a:cubicBezTo>
                      <a:lnTo>
                        <a:pt x="643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3" name="Arc 65">
                  <a:extLst>
                    <a:ext uri="{FF2B5EF4-FFF2-40B4-BE49-F238E27FC236}">
                      <a16:creationId xmlns:a16="http://schemas.microsoft.com/office/drawing/2014/main" id="{3C940AF4-44E0-C944-A0CB-0755FC04AA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5213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74" name="Group 66">
                  <a:extLst>
                    <a:ext uri="{FF2B5EF4-FFF2-40B4-BE49-F238E27FC236}">
                      <a16:creationId xmlns:a16="http://schemas.microsoft.com/office/drawing/2014/main" id="{228EA4B6-AA8A-C643-841F-191A7D6290D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893" y="2164"/>
                  <a:ext cx="401" cy="717"/>
                  <a:chOff x="3661" y="2164"/>
                  <a:chExt cx="401" cy="717"/>
                </a:xfrm>
              </p:grpSpPr>
              <p:sp>
                <p:nvSpPr>
                  <p:cNvPr id="183" name="Arc 67">
                    <a:extLst>
                      <a:ext uri="{FF2B5EF4-FFF2-40B4-BE49-F238E27FC236}">
                        <a16:creationId xmlns:a16="http://schemas.microsoft.com/office/drawing/2014/main" id="{93EF5879-100B-7741-B2B0-AA736414F8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04" y="2169"/>
                    <a:ext cx="289" cy="705"/>
                  </a:xfrm>
                  <a:custGeom>
                    <a:avLst/>
                    <a:gdLst>
                      <a:gd name="G0" fmla="+- 166 0 0"/>
                      <a:gd name="G1" fmla="+- 21600 0 0"/>
                      <a:gd name="G2" fmla="+- 21600 0 0"/>
                      <a:gd name="T0" fmla="*/ 0 w 21766"/>
                      <a:gd name="T1" fmla="*/ 1 h 38565"/>
                      <a:gd name="T2" fmla="*/ 13535 w 21766"/>
                      <a:gd name="T3" fmla="*/ 38565 h 38565"/>
                      <a:gd name="T4" fmla="*/ 166 w 21766"/>
                      <a:gd name="T5" fmla="*/ 21600 h 385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766" h="38565" fill="none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</a:path>
                      <a:path w="21766" h="38565" stroke="0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  <a:lnTo>
                          <a:pt x="166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4" name="Arc 68">
                    <a:extLst>
                      <a:ext uri="{FF2B5EF4-FFF2-40B4-BE49-F238E27FC236}">
                        <a16:creationId xmlns:a16="http://schemas.microsoft.com/office/drawing/2014/main" id="{F5E0C290-0490-D24A-8DBA-87EDD64E23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661" y="2164"/>
                    <a:ext cx="401" cy="605"/>
                  </a:xfrm>
                  <a:custGeom>
                    <a:avLst/>
                    <a:gdLst>
                      <a:gd name="G0" fmla="+- 9334 0 0"/>
                      <a:gd name="G1" fmla="+- 11552 0 0"/>
                      <a:gd name="G2" fmla="+- 21600 0 0"/>
                      <a:gd name="T0" fmla="*/ 27584 w 30934"/>
                      <a:gd name="T1" fmla="*/ 0 h 33152"/>
                      <a:gd name="T2" fmla="*/ 0 w 30934"/>
                      <a:gd name="T3" fmla="*/ 31030 h 33152"/>
                      <a:gd name="T4" fmla="*/ 9334 w 30934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0934" h="33152" fill="none" extrusionOk="0">
                        <a:moveTo>
                          <a:pt x="27584" y="-1"/>
                        </a:moveTo>
                        <a:cubicBezTo>
                          <a:pt x="29772" y="3455"/>
                          <a:pt x="30934" y="7461"/>
                          <a:pt x="30934" y="11552"/>
                        </a:cubicBezTo>
                        <a:cubicBezTo>
                          <a:pt x="30934" y="23481"/>
                          <a:pt x="21263" y="33152"/>
                          <a:pt x="9334" y="33152"/>
                        </a:cubicBezTo>
                        <a:cubicBezTo>
                          <a:pt x="6103" y="33152"/>
                          <a:pt x="2913" y="32427"/>
                          <a:pt x="-1" y="31030"/>
                        </a:cubicBezTo>
                      </a:path>
                      <a:path w="30934" h="33152" stroke="0" extrusionOk="0">
                        <a:moveTo>
                          <a:pt x="27584" y="-1"/>
                        </a:moveTo>
                        <a:cubicBezTo>
                          <a:pt x="29772" y="3455"/>
                          <a:pt x="30934" y="7461"/>
                          <a:pt x="30934" y="11552"/>
                        </a:cubicBezTo>
                        <a:cubicBezTo>
                          <a:pt x="30934" y="23481"/>
                          <a:pt x="21263" y="33152"/>
                          <a:pt x="9334" y="33152"/>
                        </a:cubicBezTo>
                        <a:cubicBezTo>
                          <a:pt x="6103" y="33152"/>
                          <a:pt x="2913" y="32427"/>
                          <a:pt x="-1" y="31030"/>
                        </a:cubicBezTo>
                        <a:lnTo>
                          <a:pt x="9334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5" name="Arc 69">
                    <a:extLst>
                      <a:ext uri="{FF2B5EF4-FFF2-40B4-BE49-F238E27FC236}">
                        <a16:creationId xmlns:a16="http://schemas.microsoft.com/office/drawing/2014/main" id="{757CAC5B-EC59-7942-A0AE-1935221C6FD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89" y="2601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75" name="Group 70">
                  <a:extLst>
                    <a:ext uri="{FF2B5EF4-FFF2-40B4-BE49-F238E27FC236}">
                      <a16:creationId xmlns:a16="http://schemas.microsoft.com/office/drawing/2014/main" id="{DC4A72C4-42C4-6942-8D1D-F97D3AACF1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43" y="2164"/>
                  <a:ext cx="290" cy="717"/>
                  <a:chOff x="3891" y="3067"/>
                  <a:chExt cx="330" cy="717"/>
                </a:xfrm>
              </p:grpSpPr>
              <p:sp>
                <p:nvSpPr>
                  <p:cNvPr id="179" name="Arc 71">
                    <a:extLst>
                      <a:ext uri="{FF2B5EF4-FFF2-40B4-BE49-F238E27FC236}">
                        <a16:creationId xmlns:a16="http://schemas.microsoft.com/office/drawing/2014/main" id="{19BAE295-1275-4140-B2F8-AA5CF02B93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32" y="3072"/>
                    <a:ext cx="289" cy="705"/>
                  </a:xfrm>
                  <a:custGeom>
                    <a:avLst/>
                    <a:gdLst>
                      <a:gd name="G0" fmla="+- 166 0 0"/>
                      <a:gd name="G1" fmla="+- 21600 0 0"/>
                      <a:gd name="G2" fmla="+- 21600 0 0"/>
                      <a:gd name="T0" fmla="*/ 0 w 21766"/>
                      <a:gd name="T1" fmla="*/ 1 h 38565"/>
                      <a:gd name="T2" fmla="*/ 13535 w 21766"/>
                      <a:gd name="T3" fmla="*/ 38565 h 38565"/>
                      <a:gd name="T4" fmla="*/ 166 w 21766"/>
                      <a:gd name="T5" fmla="*/ 21600 h 385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766" h="38565" fill="none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</a:path>
                      <a:path w="21766" h="38565" stroke="0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  <a:lnTo>
                          <a:pt x="166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80" name="Group 72">
                    <a:extLst>
                      <a:ext uri="{FF2B5EF4-FFF2-40B4-BE49-F238E27FC236}">
                        <a16:creationId xmlns:a16="http://schemas.microsoft.com/office/drawing/2014/main" id="{B011A010-3F58-B943-ACC8-BEB6D4EC2BE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91" y="3067"/>
                    <a:ext cx="295" cy="717"/>
                    <a:chOff x="3581" y="2155"/>
                    <a:chExt cx="295" cy="717"/>
                  </a:xfrm>
                </p:grpSpPr>
                <p:sp>
                  <p:nvSpPr>
                    <p:cNvPr id="181" name="Arc 73">
                      <a:extLst>
                        <a:ext uri="{FF2B5EF4-FFF2-40B4-BE49-F238E27FC236}">
                          <a16:creationId xmlns:a16="http://schemas.microsoft.com/office/drawing/2014/main" id="{CA302BB0-B60D-A945-92F0-9961BDDA074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581" y="2155"/>
                      <a:ext cx="280" cy="605"/>
                    </a:xfrm>
                    <a:custGeom>
                      <a:avLst/>
                      <a:gdLst>
                        <a:gd name="G0" fmla="+- 3 0 0"/>
                        <a:gd name="G1" fmla="+- 11552 0 0"/>
                        <a:gd name="G2" fmla="+- 21600 0 0"/>
                        <a:gd name="T0" fmla="*/ 18253 w 21603"/>
                        <a:gd name="T1" fmla="*/ 0 h 33152"/>
                        <a:gd name="T2" fmla="*/ 0 w 21603"/>
                        <a:gd name="T3" fmla="*/ 33151 h 33152"/>
                        <a:gd name="T4" fmla="*/ 3 w 21603"/>
                        <a:gd name="T5" fmla="*/ 11552 h 331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3" h="33152" fill="none" extrusionOk="0">
                          <a:moveTo>
                            <a:pt x="18253" y="-1"/>
                          </a:moveTo>
                          <a:cubicBezTo>
                            <a:pt x="20441" y="3455"/>
                            <a:pt x="21603" y="7461"/>
                            <a:pt x="21603" y="11552"/>
                          </a:cubicBezTo>
                          <a:cubicBezTo>
                            <a:pt x="21603" y="23481"/>
                            <a:pt x="11932" y="33152"/>
                            <a:pt x="3" y="33152"/>
                          </a:cubicBezTo>
                          <a:cubicBezTo>
                            <a:pt x="1" y="33152"/>
                            <a:pt x="0" y="33151"/>
                            <a:pt x="-1" y="33151"/>
                          </a:cubicBezTo>
                        </a:path>
                        <a:path w="21603" h="33152" stroke="0" extrusionOk="0">
                          <a:moveTo>
                            <a:pt x="18253" y="-1"/>
                          </a:moveTo>
                          <a:cubicBezTo>
                            <a:pt x="20441" y="3455"/>
                            <a:pt x="21603" y="7461"/>
                            <a:pt x="21603" y="11552"/>
                          </a:cubicBezTo>
                          <a:cubicBezTo>
                            <a:pt x="21603" y="23481"/>
                            <a:pt x="11932" y="33152"/>
                            <a:pt x="3" y="33152"/>
                          </a:cubicBezTo>
                          <a:cubicBezTo>
                            <a:pt x="1" y="33152"/>
                            <a:pt x="0" y="33151"/>
                            <a:pt x="-1" y="33151"/>
                          </a:cubicBezTo>
                          <a:lnTo>
                            <a:pt x="3" y="11552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70C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2" name="Arc 74">
                      <a:extLst>
                        <a:ext uri="{FF2B5EF4-FFF2-40B4-BE49-F238E27FC236}">
                          <a16:creationId xmlns:a16="http://schemas.microsoft.com/office/drawing/2014/main" id="{ED7232EA-35C7-4B42-BDC0-DFBEB4D8B95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rot="-11228983">
                      <a:off x="3607" y="2592"/>
                      <a:ext cx="269" cy="280"/>
                    </a:xfrm>
                    <a:custGeom>
                      <a:avLst/>
                      <a:gdLst>
                        <a:gd name="G0" fmla="+- 17231 0 0"/>
                        <a:gd name="G1" fmla="+- 21600 0 0"/>
                        <a:gd name="G2" fmla="+- 21600 0 0"/>
                        <a:gd name="T0" fmla="*/ 0 w 37547"/>
                        <a:gd name="T1" fmla="*/ 8576 h 21600"/>
                        <a:gd name="T2" fmla="*/ 37547 w 37547"/>
                        <a:gd name="T3" fmla="*/ 14265 h 21600"/>
                        <a:gd name="T4" fmla="*/ 17231 w 37547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37547" h="21600" fill="none" extrusionOk="0">
                          <a:moveTo>
                            <a:pt x="-1" y="8575"/>
                          </a:moveTo>
                          <a:cubicBezTo>
                            <a:pt x="4081" y="3174"/>
                            <a:pt x="10460" y="-1"/>
                            <a:pt x="17231" y="0"/>
                          </a:cubicBezTo>
                          <a:cubicBezTo>
                            <a:pt x="26332" y="0"/>
                            <a:pt x="34456" y="5704"/>
                            <a:pt x="37547" y="14264"/>
                          </a:cubicBezTo>
                        </a:path>
                        <a:path w="37547" h="21600" stroke="0" extrusionOk="0">
                          <a:moveTo>
                            <a:pt x="-1" y="8575"/>
                          </a:moveTo>
                          <a:cubicBezTo>
                            <a:pt x="4081" y="3174"/>
                            <a:pt x="10460" y="-1"/>
                            <a:pt x="17231" y="0"/>
                          </a:cubicBezTo>
                          <a:cubicBezTo>
                            <a:pt x="26332" y="0"/>
                            <a:pt x="34456" y="5704"/>
                            <a:pt x="37547" y="14264"/>
                          </a:cubicBezTo>
                          <a:lnTo>
                            <a:pt x="17231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70C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176" name="Arc 75">
                  <a:extLst>
                    <a:ext uri="{FF2B5EF4-FFF2-40B4-BE49-F238E27FC236}">
                      <a16:creationId xmlns:a16="http://schemas.microsoft.com/office/drawing/2014/main" id="{852CBCB7-07FE-5941-B32F-C861CE76F8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96" y="2171"/>
                  <a:ext cx="281" cy="705"/>
                </a:xfrm>
                <a:custGeom>
                  <a:avLst/>
                  <a:gdLst>
                    <a:gd name="G0" fmla="+- 2440 0 0"/>
                    <a:gd name="G1" fmla="+- 21600 0 0"/>
                    <a:gd name="G2" fmla="+- 21600 0 0"/>
                    <a:gd name="T0" fmla="*/ 0 w 24040"/>
                    <a:gd name="T1" fmla="*/ 139 h 38565"/>
                    <a:gd name="T2" fmla="*/ 15809 w 24040"/>
                    <a:gd name="T3" fmla="*/ 38565 h 38565"/>
                    <a:gd name="T4" fmla="*/ 2440 w 24040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040" h="38565" fill="none" extrusionOk="0">
                      <a:moveTo>
                        <a:pt x="-1" y="138"/>
                      </a:moveTo>
                      <a:cubicBezTo>
                        <a:pt x="810" y="46"/>
                        <a:pt x="1624" y="-1"/>
                        <a:pt x="2440" y="0"/>
                      </a:cubicBezTo>
                      <a:cubicBezTo>
                        <a:pt x="14369" y="0"/>
                        <a:pt x="24040" y="9670"/>
                        <a:pt x="24040" y="21600"/>
                      </a:cubicBezTo>
                      <a:cubicBezTo>
                        <a:pt x="24040" y="28217"/>
                        <a:pt x="21006" y="34469"/>
                        <a:pt x="15809" y="38565"/>
                      </a:cubicBezTo>
                    </a:path>
                    <a:path w="24040" h="38565" stroke="0" extrusionOk="0">
                      <a:moveTo>
                        <a:pt x="-1" y="138"/>
                      </a:moveTo>
                      <a:cubicBezTo>
                        <a:pt x="810" y="46"/>
                        <a:pt x="1624" y="-1"/>
                        <a:pt x="2440" y="0"/>
                      </a:cubicBezTo>
                      <a:cubicBezTo>
                        <a:pt x="14369" y="0"/>
                        <a:pt x="24040" y="9670"/>
                        <a:pt x="24040" y="21600"/>
                      </a:cubicBezTo>
                      <a:cubicBezTo>
                        <a:pt x="24040" y="28217"/>
                        <a:pt x="21006" y="34469"/>
                        <a:pt x="15809" y="38565"/>
                      </a:cubicBezTo>
                      <a:lnTo>
                        <a:pt x="244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" name="Arc 76">
                  <a:extLst>
                    <a:ext uri="{FF2B5EF4-FFF2-40B4-BE49-F238E27FC236}">
                      <a16:creationId xmlns:a16="http://schemas.microsoft.com/office/drawing/2014/main" id="{21083326-D58D-3D44-B0B2-F19A37EF81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5484" y="2164"/>
                  <a:ext cx="353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" name="Arc 77">
                  <a:extLst>
                    <a:ext uri="{FF2B5EF4-FFF2-40B4-BE49-F238E27FC236}">
                      <a16:creationId xmlns:a16="http://schemas.microsoft.com/office/drawing/2014/main" id="{13A3BAEB-636C-B146-A27E-1AC8C05B86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5509" y="2601"/>
                  <a:ext cx="236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17264D54-62BE-3A47-B6BA-F64AEAB14F2A}"/>
                </a:ext>
              </a:extLst>
            </p:cNvPr>
            <p:cNvCxnSpPr/>
            <p:nvPr/>
          </p:nvCxnSpPr>
          <p:spPr>
            <a:xfrm>
              <a:off x="5943181" y="2791959"/>
              <a:ext cx="29823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8" name="Rectangle 267" descr="Light upward diagonal">
            <a:extLst>
              <a:ext uri="{FF2B5EF4-FFF2-40B4-BE49-F238E27FC236}">
                <a16:creationId xmlns:a16="http://schemas.microsoft.com/office/drawing/2014/main" id="{4C1397E1-FD42-C243-AB08-2EC6883CB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9461" y="2492323"/>
            <a:ext cx="342900" cy="1104900"/>
          </a:xfrm>
          <a:prstGeom prst="rect">
            <a:avLst/>
          </a:prstGeom>
          <a:pattFill prst="ltUpDiag">
            <a:fgClr>
              <a:srgbClr val="000000"/>
            </a:fgClr>
            <a:bgClr>
              <a:srgbClr val="FFFFFF"/>
            </a:bgClr>
          </a:pattFill>
          <a:ln w="2857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304307DB-BE6B-D34F-B06E-7D5AA69C48B7}"/>
              </a:ext>
            </a:extLst>
          </p:cNvPr>
          <p:cNvCxnSpPr/>
          <p:nvPr/>
        </p:nvCxnSpPr>
        <p:spPr>
          <a:xfrm flipV="1">
            <a:off x="9919461" y="2435173"/>
            <a:ext cx="0" cy="121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1551A6F4-B911-CF46-A030-3B60BAAB983D}"/>
              </a:ext>
            </a:extLst>
          </p:cNvPr>
          <p:cNvGrpSpPr/>
          <p:nvPr/>
        </p:nvGrpSpPr>
        <p:grpSpPr>
          <a:xfrm>
            <a:off x="6508511" y="3053336"/>
            <a:ext cx="3566160" cy="459404"/>
            <a:chOff x="5943181" y="2552632"/>
            <a:chExt cx="5313117" cy="459404"/>
          </a:xfrm>
        </p:grpSpPr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CD98336B-D1D1-9E4B-8881-740BB08331D1}"/>
                </a:ext>
              </a:extLst>
            </p:cNvPr>
            <p:cNvGrpSpPr/>
            <p:nvPr/>
          </p:nvGrpSpPr>
          <p:grpSpPr>
            <a:xfrm>
              <a:off x="6237380" y="2552632"/>
              <a:ext cx="2521162" cy="457200"/>
              <a:chOff x="6237380" y="2552632"/>
              <a:chExt cx="2521162" cy="457200"/>
            </a:xfrm>
          </p:grpSpPr>
          <p:sp>
            <p:nvSpPr>
              <p:cNvPr id="335" name="Arc 18">
                <a:extLst>
                  <a:ext uri="{FF2B5EF4-FFF2-40B4-BE49-F238E27FC236}">
                    <a16:creationId xmlns:a16="http://schemas.microsoft.com/office/drawing/2014/main" id="{7C8235A0-DA7E-E145-ABEE-64CF97D8638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7329696" y="2565111"/>
                <a:ext cx="165482" cy="441809"/>
              </a:xfrm>
              <a:custGeom>
                <a:avLst/>
                <a:gdLst>
                  <a:gd name="G0" fmla="+- 0 0 0"/>
                  <a:gd name="G1" fmla="+- 21594 0 0"/>
                  <a:gd name="G2" fmla="+- 21600 0 0"/>
                  <a:gd name="T0" fmla="*/ 500 w 21600"/>
                  <a:gd name="T1" fmla="*/ 0 h 38559"/>
                  <a:gd name="T2" fmla="*/ 13369 w 21600"/>
                  <a:gd name="T3" fmla="*/ 38559 h 38559"/>
                  <a:gd name="T4" fmla="*/ 0 w 21600"/>
                  <a:gd name="T5" fmla="*/ 21594 h 38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38559" fill="none" extrusionOk="0">
                    <a:moveTo>
                      <a:pt x="500" y="-1"/>
                    </a:moveTo>
                    <a:cubicBezTo>
                      <a:pt x="12231" y="271"/>
                      <a:pt x="21600" y="9859"/>
                      <a:pt x="21600" y="21594"/>
                    </a:cubicBezTo>
                    <a:cubicBezTo>
                      <a:pt x="21600" y="28211"/>
                      <a:pt x="18566" y="34463"/>
                      <a:pt x="13369" y="38559"/>
                    </a:cubicBezTo>
                  </a:path>
                  <a:path w="21600" h="38559" stroke="0" extrusionOk="0">
                    <a:moveTo>
                      <a:pt x="500" y="-1"/>
                    </a:moveTo>
                    <a:cubicBezTo>
                      <a:pt x="12231" y="271"/>
                      <a:pt x="21600" y="9859"/>
                      <a:pt x="21600" y="21594"/>
                    </a:cubicBezTo>
                    <a:cubicBezTo>
                      <a:pt x="21600" y="28211"/>
                      <a:pt x="18566" y="34463"/>
                      <a:pt x="13369" y="38559"/>
                    </a:cubicBezTo>
                    <a:lnTo>
                      <a:pt x="0" y="21594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Arc 19">
                <a:extLst>
                  <a:ext uri="{FF2B5EF4-FFF2-40B4-BE49-F238E27FC236}">
                    <a16:creationId xmlns:a16="http://schemas.microsoft.com/office/drawing/2014/main" id="{F6C0A3AF-2119-6B47-8F25-1DCA6EA73F8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210801" y="2630426"/>
                <a:ext cx="310103" cy="379406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Arc 20">
                <a:extLst>
                  <a:ext uri="{FF2B5EF4-FFF2-40B4-BE49-F238E27FC236}">
                    <a16:creationId xmlns:a16="http://schemas.microsoft.com/office/drawing/2014/main" id="{64BC1603-D259-EB45-80AD-6F03EC839150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7350556" y="2560119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38" name="Group 21">
                <a:extLst>
                  <a:ext uri="{FF2B5EF4-FFF2-40B4-BE49-F238E27FC236}">
                    <a16:creationId xmlns:a16="http://schemas.microsoft.com/office/drawing/2014/main" id="{E5019D63-E26E-254D-B6BF-51CBAE26902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075913" y="2560536"/>
                <a:ext cx="432478" cy="449296"/>
                <a:chOff x="7989" y="10264"/>
                <a:chExt cx="1008" cy="982"/>
              </a:xfrm>
            </p:grpSpPr>
            <p:sp>
              <p:nvSpPr>
                <p:cNvPr id="392" name="Arc 22">
                  <a:extLst>
                    <a:ext uri="{FF2B5EF4-FFF2-40B4-BE49-F238E27FC236}">
                      <a16:creationId xmlns:a16="http://schemas.microsoft.com/office/drawing/2014/main" id="{63F1FB38-074C-A649-96F9-B1371E9D7F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3" name="Arc 23">
                  <a:extLst>
                    <a:ext uri="{FF2B5EF4-FFF2-40B4-BE49-F238E27FC236}">
                      <a16:creationId xmlns:a16="http://schemas.microsoft.com/office/drawing/2014/main" id="{743C4047-4F2B-8D49-9BBD-E39DAA1DBC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4" name="Arc 24">
                  <a:extLst>
                    <a:ext uri="{FF2B5EF4-FFF2-40B4-BE49-F238E27FC236}">
                      <a16:creationId xmlns:a16="http://schemas.microsoft.com/office/drawing/2014/main" id="{4F75137E-E62B-8E4B-B4E6-EE25E09658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39" name="Group 25">
                <a:extLst>
                  <a:ext uri="{FF2B5EF4-FFF2-40B4-BE49-F238E27FC236}">
                    <a16:creationId xmlns:a16="http://schemas.microsoft.com/office/drawing/2014/main" id="{F76CC4D0-9868-BC42-A109-7E1E521853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936852" y="2560536"/>
                <a:ext cx="432478" cy="449296"/>
                <a:chOff x="7989" y="10264"/>
                <a:chExt cx="1008" cy="982"/>
              </a:xfrm>
            </p:grpSpPr>
            <p:sp>
              <p:nvSpPr>
                <p:cNvPr id="389" name="Arc 26">
                  <a:extLst>
                    <a:ext uri="{FF2B5EF4-FFF2-40B4-BE49-F238E27FC236}">
                      <a16:creationId xmlns:a16="http://schemas.microsoft.com/office/drawing/2014/main" id="{724E430E-8B1F-EF47-8891-8E24AD3774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0" name="Arc 27">
                  <a:extLst>
                    <a:ext uri="{FF2B5EF4-FFF2-40B4-BE49-F238E27FC236}">
                      <a16:creationId xmlns:a16="http://schemas.microsoft.com/office/drawing/2014/main" id="{65B3A2D7-FE89-DA41-817B-3EDC89B387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1" name="Arc 28">
                  <a:extLst>
                    <a:ext uri="{FF2B5EF4-FFF2-40B4-BE49-F238E27FC236}">
                      <a16:creationId xmlns:a16="http://schemas.microsoft.com/office/drawing/2014/main" id="{A805E143-F086-6645-9E19-EFD944FC42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40" name="Group 29">
                <a:extLst>
                  <a:ext uri="{FF2B5EF4-FFF2-40B4-BE49-F238E27FC236}">
                    <a16:creationId xmlns:a16="http://schemas.microsoft.com/office/drawing/2014/main" id="{E665B485-367C-3641-B160-2AB34D2F7A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801269" y="2560119"/>
                <a:ext cx="433867" cy="449296"/>
                <a:chOff x="7989" y="10264"/>
                <a:chExt cx="1008" cy="982"/>
              </a:xfrm>
            </p:grpSpPr>
            <p:sp>
              <p:nvSpPr>
                <p:cNvPr id="386" name="Arc 30">
                  <a:extLst>
                    <a:ext uri="{FF2B5EF4-FFF2-40B4-BE49-F238E27FC236}">
                      <a16:creationId xmlns:a16="http://schemas.microsoft.com/office/drawing/2014/main" id="{ACDFC5EB-889F-0947-9019-2B93FA2B82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7" name="Arc 31">
                  <a:extLst>
                    <a:ext uri="{FF2B5EF4-FFF2-40B4-BE49-F238E27FC236}">
                      <a16:creationId xmlns:a16="http://schemas.microsoft.com/office/drawing/2014/main" id="{403725F0-B2DE-E747-88A9-59292ADDAB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8" name="Arc 32">
                  <a:extLst>
                    <a:ext uri="{FF2B5EF4-FFF2-40B4-BE49-F238E27FC236}">
                      <a16:creationId xmlns:a16="http://schemas.microsoft.com/office/drawing/2014/main" id="{C20EE630-BD1C-C345-810A-016C2414D2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41" name="Group 340">
                <a:extLst>
                  <a:ext uri="{FF2B5EF4-FFF2-40B4-BE49-F238E27FC236}">
                    <a16:creationId xmlns:a16="http://schemas.microsoft.com/office/drawing/2014/main" id="{F43881F1-F7DB-6E42-A947-62E0E84D84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663598" y="2560119"/>
                <a:ext cx="433867" cy="449296"/>
                <a:chOff x="7989" y="10264"/>
                <a:chExt cx="1008" cy="982"/>
              </a:xfrm>
            </p:grpSpPr>
            <p:sp>
              <p:nvSpPr>
                <p:cNvPr id="383" name="Arc 34">
                  <a:extLst>
                    <a:ext uri="{FF2B5EF4-FFF2-40B4-BE49-F238E27FC236}">
                      <a16:creationId xmlns:a16="http://schemas.microsoft.com/office/drawing/2014/main" id="{CD7BFAFF-27C8-644E-9548-B72D5BDC7C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4" name="Arc 35">
                  <a:extLst>
                    <a:ext uri="{FF2B5EF4-FFF2-40B4-BE49-F238E27FC236}">
                      <a16:creationId xmlns:a16="http://schemas.microsoft.com/office/drawing/2014/main" id="{27722F0C-A5EB-C544-8436-1724BE12AA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5" name="Arc 36">
                  <a:extLst>
                    <a:ext uri="{FF2B5EF4-FFF2-40B4-BE49-F238E27FC236}">
                      <a16:creationId xmlns:a16="http://schemas.microsoft.com/office/drawing/2014/main" id="{F10DD88E-B8ED-5C4E-9183-3A3C9E0BF1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42" name="Group 37">
                <a:extLst>
                  <a:ext uri="{FF2B5EF4-FFF2-40B4-BE49-F238E27FC236}">
                    <a16:creationId xmlns:a16="http://schemas.microsoft.com/office/drawing/2014/main" id="{8ADCBAD0-B53D-7B4D-95CC-9D48DFDE1D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527320" y="2560119"/>
                <a:ext cx="433867" cy="449296"/>
                <a:chOff x="7989" y="10264"/>
                <a:chExt cx="1008" cy="982"/>
              </a:xfrm>
            </p:grpSpPr>
            <p:sp>
              <p:nvSpPr>
                <p:cNvPr id="380" name="Arc 38">
                  <a:extLst>
                    <a:ext uri="{FF2B5EF4-FFF2-40B4-BE49-F238E27FC236}">
                      <a16:creationId xmlns:a16="http://schemas.microsoft.com/office/drawing/2014/main" id="{19942DE3-C8FE-EC4B-B872-25ECFAB59A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1" name="Arc 39">
                  <a:extLst>
                    <a:ext uri="{FF2B5EF4-FFF2-40B4-BE49-F238E27FC236}">
                      <a16:creationId xmlns:a16="http://schemas.microsoft.com/office/drawing/2014/main" id="{720D4790-AA65-2A45-B42A-A8EBD7DC90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2" name="Arc 40">
                  <a:extLst>
                    <a:ext uri="{FF2B5EF4-FFF2-40B4-BE49-F238E27FC236}">
                      <a16:creationId xmlns:a16="http://schemas.microsoft.com/office/drawing/2014/main" id="{072F9BD3-4B76-4D40-9845-09101E3103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43" name="Group 41">
                <a:extLst>
                  <a:ext uri="{FF2B5EF4-FFF2-40B4-BE49-F238E27FC236}">
                    <a16:creationId xmlns:a16="http://schemas.microsoft.com/office/drawing/2014/main" id="{79579414-6CC5-A046-93D6-4415837F31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388260" y="2560119"/>
                <a:ext cx="433867" cy="449296"/>
                <a:chOff x="7989" y="10264"/>
                <a:chExt cx="1008" cy="982"/>
              </a:xfrm>
            </p:grpSpPr>
            <p:sp>
              <p:nvSpPr>
                <p:cNvPr id="377" name="Arc 42">
                  <a:extLst>
                    <a:ext uri="{FF2B5EF4-FFF2-40B4-BE49-F238E27FC236}">
                      <a16:creationId xmlns:a16="http://schemas.microsoft.com/office/drawing/2014/main" id="{9C594D46-F493-EC4B-B222-E344103703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8" name="Arc 43">
                  <a:extLst>
                    <a:ext uri="{FF2B5EF4-FFF2-40B4-BE49-F238E27FC236}">
                      <a16:creationId xmlns:a16="http://schemas.microsoft.com/office/drawing/2014/main" id="{40B972B4-F3F7-2F4D-9136-64D6BC5A63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9" name="Arc 44">
                  <a:extLst>
                    <a:ext uri="{FF2B5EF4-FFF2-40B4-BE49-F238E27FC236}">
                      <a16:creationId xmlns:a16="http://schemas.microsoft.com/office/drawing/2014/main" id="{71D511C7-5D92-534A-9A12-3D3F7E7378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44" name="Arc 45">
                <a:extLst>
                  <a:ext uri="{FF2B5EF4-FFF2-40B4-BE49-F238E27FC236}">
                    <a16:creationId xmlns:a16="http://schemas.microsoft.com/office/drawing/2014/main" id="{CE4F6499-34C5-3446-93E7-839FDF288C3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370877" y="2564696"/>
                <a:ext cx="314275" cy="441809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Arc 46">
                <a:extLst>
                  <a:ext uri="{FF2B5EF4-FFF2-40B4-BE49-F238E27FC236}">
                    <a16:creationId xmlns:a16="http://schemas.microsoft.com/office/drawing/2014/main" id="{1F94B5C5-5292-814B-8416-16FA95CCA473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6237380" y="2630426"/>
                <a:ext cx="324011" cy="379406"/>
              </a:xfrm>
              <a:custGeom>
                <a:avLst/>
                <a:gdLst>
                  <a:gd name="G0" fmla="+- 21572 0 0"/>
                  <a:gd name="G1" fmla="+- 11552 0 0"/>
                  <a:gd name="G2" fmla="+- 21600 0 0"/>
                  <a:gd name="T0" fmla="*/ 39822 w 43172"/>
                  <a:gd name="T1" fmla="*/ 0 h 33152"/>
                  <a:gd name="T2" fmla="*/ 0 w 43172"/>
                  <a:gd name="T3" fmla="*/ 12648 h 33152"/>
                  <a:gd name="T4" fmla="*/ 21572 w 43172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72" h="33152" fill="none" extrusionOk="0">
                    <a:moveTo>
                      <a:pt x="39822" y="-1"/>
                    </a:moveTo>
                    <a:cubicBezTo>
                      <a:pt x="42010" y="3455"/>
                      <a:pt x="43172" y="7461"/>
                      <a:pt x="43172" y="11552"/>
                    </a:cubicBezTo>
                    <a:cubicBezTo>
                      <a:pt x="43172" y="23481"/>
                      <a:pt x="33501" y="33152"/>
                      <a:pt x="21572" y="33152"/>
                    </a:cubicBezTo>
                    <a:cubicBezTo>
                      <a:pt x="10068" y="33152"/>
                      <a:pt x="583" y="24136"/>
                      <a:pt x="-1" y="12648"/>
                    </a:cubicBezTo>
                  </a:path>
                  <a:path w="43172" h="33152" stroke="0" extrusionOk="0">
                    <a:moveTo>
                      <a:pt x="39822" y="-1"/>
                    </a:moveTo>
                    <a:cubicBezTo>
                      <a:pt x="42010" y="3455"/>
                      <a:pt x="43172" y="7461"/>
                      <a:pt x="43172" y="11552"/>
                    </a:cubicBezTo>
                    <a:cubicBezTo>
                      <a:pt x="43172" y="23481"/>
                      <a:pt x="33501" y="33152"/>
                      <a:pt x="21572" y="33152"/>
                    </a:cubicBezTo>
                    <a:cubicBezTo>
                      <a:pt x="10068" y="33152"/>
                      <a:pt x="583" y="24136"/>
                      <a:pt x="-1" y="12648"/>
                    </a:cubicBezTo>
                    <a:lnTo>
                      <a:pt x="21572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Arc 47">
                <a:extLst>
                  <a:ext uri="{FF2B5EF4-FFF2-40B4-BE49-F238E27FC236}">
                    <a16:creationId xmlns:a16="http://schemas.microsoft.com/office/drawing/2014/main" id="{7E2D7F75-9C54-A245-B916-58CA8284E680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6391040" y="2560119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Arc 48">
                <a:extLst>
                  <a:ext uri="{FF2B5EF4-FFF2-40B4-BE49-F238E27FC236}">
                    <a16:creationId xmlns:a16="http://schemas.microsoft.com/office/drawing/2014/main" id="{2FDD6AC7-0167-5344-A7BF-F8FFF4DDF83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264183" y="2558454"/>
                <a:ext cx="165482" cy="441809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Arc 49">
                <a:extLst>
                  <a:ext uri="{FF2B5EF4-FFF2-40B4-BE49-F238E27FC236}">
                    <a16:creationId xmlns:a16="http://schemas.microsoft.com/office/drawing/2014/main" id="{0662206F-11D0-F74C-86E7-DF5C280BA3A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245409" y="2624602"/>
                <a:ext cx="209980" cy="379406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Arc 50">
                <a:extLst>
                  <a:ext uri="{FF2B5EF4-FFF2-40B4-BE49-F238E27FC236}">
                    <a16:creationId xmlns:a16="http://schemas.microsoft.com/office/drawing/2014/main" id="{552C39A3-D9A9-0B4D-BE33-13D9BDA0EA51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284346" y="2553880"/>
                <a:ext cx="155749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Arc 51">
                <a:extLst>
                  <a:ext uri="{FF2B5EF4-FFF2-40B4-BE49-F238E27FC236}">
                    <a16:creationId xmlns:a16="http://schemas.microsoft.com/office/drawing/2014/main" id="{6A38997C-5A3B-DF4B-BBEE-233EF9019262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430359" y="2558039"/>
                <a:ext cx="328183" cy="441809"/>
              </a:xfrm>
              <a:custGeom>
                <a:avLst/>
                <a:gdLst>
                  <a:gd name="G0" fmla="+- 21508 0 0"/>
                  <a:gd name="G1" fmla="+- 21600 0 0"/>
                  <a:gd name="G2" fmla="+- 21600 0 0"/>
                  <a:gd name="T0" fmla="*/ 0 w 43108"/>
                  <a:gd name="T1" fmla="*/ 19616 h 38565"/>
                  <a:gd name="T2" fmla="*/ 34877 w 43108"/>
                  <a:gd name="T3" fmla="*/ 38565 h 38565"/>
                  <a:gd name="T4" fmla="*/ 21508 w 43108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08" h="38565" fill="none" extrusionOk="0">
                    <a:moveTo>
                      <a:pt x="-1" y="19615"/>
                    </a:moveTo>
                    <a:cubicBezTo>
                      <a:pt x="1024" y="8502"/>
                      <a:pt x="10347" y="-1"/>
                      <a:pt x="21508" y="0"/>
                    </a:cubicBezTo>
                    <a:cubicBezTo>
                      <a:pt x="33437" y="0"/>
                      <a:pt x="43108" y="9670"/>
                      <a:pt x="43108" y="21600"/>
                    </a:cubicBezTo>
                    <a:cubicBezTo>
                      <a:pt x="43108" y="28217"/>
                      <a:pt x="40074" y="34469"/>
                      <a:pt x="34877" y="38565"/>
                    </a:cubicBezTo>
                  </a:path>
                  <a:path w="43108" h="38565" stroke="0" extrusionOk="0">
                    <a:moveTo>
                      <a:pt x="-1" y="19615"/>
                    </a:moveTo>
                    <a:cubicBezTo>
                      <a:pt x="1024" y="8502"/>
                      <a:pt x="10347" y="-1"/>
                      <a:pt x="21508" y="0"/>
                    </a:cubicBezTo>
                    <a:cubicBezTo>
                      <a:pt x="33437" y="0"/>
                      <a:pt x="43108" y="9670"/>
                      <a:pt x="43108" y="21600"/>
                    </a:cubicBezTo>
                    <a:cubicBezTo>
                      <a:pt x="43108" y="28217"/>
                      <a:pt x="40074" y="34469"/>
                      <a:pt x="34877" y="38565"/>
                    </a:cubicBezTo>
                    <a:lnTo>
                      <a:pt x="21508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Arc 52">
                <a:extLst>
                  <a:ext uri="{FF2B5EF4-FFF2-40B4-BE49-F238E27FC236}">
                    <a16:creationId xmlns:a16="http://schemas.microsoft.com/office/drawing/2014/main" id="{B9789B9F-ACBA-1548-9F18-B4736F6AC19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393508" y="2624186"/>
                <a:ext cx="230840" cy="379406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Arc 53">
                <a:extLst>
                  <a:ext uri="{FF2B5EF4-FFF2-40B4-BE49-F238E27FC236}">
                    <a16:creationId xmlns:a16="http://schemas.microsoft.com/office/drawing/2014/main" id="{14A7FCDC-34B0-7140-AC9A-B68C1B1251C5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451914" y="2554295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53" name="Group 54">
                <a:extLst>
                  <a:ext uri="{FF2B5EF4-FFF2-40B4-BE49-F238E27FC236}">
                    <a16:creationId xmlns:a16="http://schemas.microsoft.com/office/drawing/2014/main" id="{B20B560A-0DC2-F74C-A536-26BEC9A160D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967985" y="2554295"/>
                <a:ext cx="166873" cy="449296"/>
                <a:chOff x="3891" y="3067"/>
                <a:chExt cx="330" cy="717"/>
              </a:xfrm>
            </p:grpSpPr>
            <p:sp>
              <p:nvSpPr>
                <p:cNvPr id="373" name="Arc 55">
                  <a:extLst>
                    <a:ext uri="{FF2B5EF4-FFF2-40B4-BE49-F238E27FC236}">
                      <a16:creationId xmlns:a16="http://schemas.microsoft.com/office/drawing/2014/main" id="{BBBAA73B-6B50-4540-BDC0-F44DA7FD11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374" name="Group 56">
                  <a:extLst>
                    <a:ext uri="{FF2B5EF4-FFF2-40B4-BE49-F238E27FC236}">
                      <a16:creationId xmlns:a16="http://schemas.microsoft.com/office/drawing/2014/main" id="{9ADE9A87-9437-F74E-8A18-F5EE34CD5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375" name="Arc 57">
                    <a:extLst>
                      <a:ext uri="{FF2B5EF4-FFF2-40B4-BE49-F238E27FC236}">
                        <a16:creationId xmlns:a16="http://schemas.microsoft.com/office/drawing/2014/main" id="{CF582F09-9C3B-6B4D-8C16-6F874CBD4D4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6" name="Arc 58">
                    <a:extLst>
                      <a:ext uri="{FF2B5EF4-FFF2-40B4-BE49-F238E27FC236}">
                        <a16:creationId xmlns:a16="http://schemas.microsoft.com/office/drawing/2014/main" id="{79AA35E2-9B1F-9942-8102-720059CFD95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54" name="Arc 59">
                <a:extLst>
                  <a:ext uri="{FF2B5EF4-FFF2-40B4-BE49-F238E27FC236}">
                    <a16:creationId xmlns:a16="http://schemas.microsoft.com/office/drawing/2014/main" id="{A861A863-59DD-D44C-82C3-1B1417329F82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114692" y="2557207"/>
                <a:ext cx="161310" cy="441809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Arc 60">
                <a:extLst>
                  <a:ext uri="{FF2B5EF4-FFF2-40B4-BE49-F238E27FC236}">
                    <a16:creationId xmlns:a16="http://schemas.microsoft.com/office/drawing/2014/main" id="{166C40E1-F96E-ED43-976D-CB4C9BC265F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080622" y="2624186"/>
                <a:ext cx="203027" cy="379406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Arc 61">
                <a:extLst>
                  <a:ext uri="{FF2B5EF4-FFF2-40B4-BE49-F238E27FC236}">
                    <a16:creationId xmlns:a16="http://schemas.microsoft.com/office/drawing/2014/main" id="{19197439-6AA2-F34A-AF8A-D32BD8A7507D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132769" y="2553880"/>
                <a:ext cx="136280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57" name="Group 62">
                <a:extLst>
                  <a:ext uri="{FF2B5EF4-FFF2-40B4-BE49-F238E27FC236}">
                    <a16:creationId xmlns:a16="http://schemas.microsoft.com/office/drawing/2014/main" id="{F6847AF6-5FFD-5449-AB1C-A727620B14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484053" y="2552632"/>
                <a:ext cx="656363" cy="449296"/>
                <a:chOff x="4893" y="2164"/>
                <a:chExt cx="1140" cy="717"/>
              </a:xfrm>
            </p:grpSpPr>
            <p:sp>
              <p:nvSpPr>
                <p:cNvPr id="358" name="Arc 63">
                  <a:extLst>
                    <a:ext uri="{FF2B5EF4-FFF2-40B4-BE49-F238E27FC236}">
                      <a16:creationId xmlns:a16="http://schemas.microsoft.com/office/drawing/2014/main" id="{4B492FA6-B0B2-1240-A376-B59F933B5B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8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9" name="Arc 64">
                  <a:extLst>
                    <a:ext uri="{FF2B5EF4-FFF2-40B4-BE49-F238E27FC236}">
                      <a16:creationId xmlns:a16="http://schemas.microsoft.com/office/drawing/2014/main" id="{D2C3B300-F060-B840-8224-834BC6BE74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5186" y="2164"/>
                  <a:ext cx="363" cy="605"/>
                </a:xfrm>
                <a:custGeom>
                  <a:avLst/>
                  <a:gdLst>
                    <a:gd name="G0" fmla="+- 6433 0 0"/>
                    <a:gd name="G1" fmla="+- 11552 0 0"/>
                    <a:gd name="G2" fmla="+- 21600 0 0"/>
                    <a:gd name="T0" fmla="*/ 24683 w 28033"/>
                    <a:gd name="T1" fmla="*/ 0 h 33152"/>
                    <a:gd name="T2" fmla="*/ 0 w 28033"/>
                    <a:gd name="T3" fmla="*/ 32171 h 33152"/>
                    <a:gd name="T4" fmla="*/ 6433 w 2803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033" h="33152" fill="none" extrusionOk="0">
                      <a:moveTo>
                        <a:pt x="24683" y="-1"/>
                      </a:moveTo>
                      <a:cubicBezTo>
                        <a:pt x="26871" y="3455"/>
                        <a:pt x="28033" y="7461"/>
                        <a:pt x="28033" y="11552"/>
                      </a:cubicBezTo>
                      <a:cubicBezTo>
                        <a:pt x="28033" y="23481"/>
                        <a:pt x="18362" y="33152"/>
                        <a:pt x="6433" y="33152"/>
                      </a:cubicBezTo>
                      <a:cubicBezTo>
                        <a:pt x="4251" y="33152"/>
                        <a:pt x="2082" y="32821"/>
                        <a:pt x="-1" y="32171"/>
                      </a:cubicBezTo>
                    </a:path>
                    <a:path w="28033" h="33152" stroke="0" extrusionOk="0">
                      <a:moveTo>
                        <a:pt x="24683" y="-1"/>
                      </a:moveTo>
                      <a:cubicBezTo>
                        <a:pt x="26871" y="3455"/>
                        <a:pt x="28033" y="7461"/>
                        <a:pt x="28033" y="11552"/>
                      </a:cubicBezTo>
                      <a:cubicBezTo>
                        <a:pt x="28033" y="23481"/>
                        <a:pt x="18362" y="33152"/>
                        <a:pt x="6433" y="33152"/>
                      </a:cubicBezTo>
                      <a:cubicBezTo>
                        <a:pt x="4251" y="33152"/>
                        <a:pt x="2082" y="32821"/>
                        <a:pt x="-1" y="32171"/>
                      </a:cubicBezTo>
                      <a:lnTo>
                        <a:pt x="643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0" name="Arc 65">
                  <a:extLst>
                    <a:ext uri="{FF2B5EF4-FFF2-40B4-BE49-F238E27FC236}">
                      <a16:creationId xmlns:a16="http://schemas.microsoft.com/office/drawing/2014/main" id="{794177D6-390C-6C41-BA24-E12B7EA34B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5213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361" name="Group 66">
                  <a:extLst>
                    <a:ext uri="{FF2B5EF4-FFF2-40B4-BE49-F238E27FC236}">
                      <a16:creationId xmlns:a16="http://schemas.microsoft.com/office/drawing/2014/main" id="{D48B2710-4AF3-8F4A-8F1D-25D39C4010A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893" y="2164"/>
                  <a:ext cx="401" cy="717"/>
                  <a:chOff x="3661" y="2164"/>
                  <a:chExt cx="401" cy="717"/>
                </a:xfrm>
              </p:grpSpPr>
              <p:sp>
                <p:nvSpPr>
                  <p:cNvPr id="370" name="Arc 67">
                    <a:extLst>
                      <a:ext uri="{FF2B5EF4-FFF2-40B4-BE49-F238E27FC236}">
                        <a16:creationId xmlns:a16="http://schemas.microsoft.com/office/drawing/2014/main" id="{630236A8-799E-5B41-AA1A-120FF824FFF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04" y="2169"/>
                    <a:ext cx="289" cy="705"/>
                  </a:xfrm>
                  <a:custGeom>
                    <a:avLst/>
                    <a:gdLst>
                      <a:gd name="G0" fmla="+- 166 0 0"/>
                      <a:gd name="G1" fmla="+- 21600 0 0"/>
                      <a:gd name="G2" fmla="+- 21600 0 0"/>
                      <a:gd name="T0" fmla="*/ 0 w 21766"/>
                      <a:gd name="T1" fmla="*/ 1 h 38565"/>
                      <a:gd name="T2" fmla="*/ 13535 w 21766"/>
                      <a:gd name="T3" fmla="*/ 38565 h 38565"/>
                      <a:gd name="T4" fmla="*/ 166 w 21766"/>
                      <a:gd name="T5" fmla="*/ 21600 h 385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766" h="38565" fill="none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</a:path>
                      <a:path w="21766" h="38565" stroke="0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  <a:lnTo>
                          <a:pt x="166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1" name="Arc 68">
                    <a:extLst>
                      <a:ext uri="{FF2B5EF4-FFF2-40B4-BE49-F238E27FC236}">
                        <a16:creationId xmlns:a16="http://schemas.microsoft.com/office/drawing/2014/main" id="{57D36549-1AB6-D144-93D3-7B44225626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661" y="2164"/>
                    <a:ext cx="401" cy="605"/>
                  </a:xfrm>
                  <a:custGeom>
                    <a:avLst/>
                    <a:gdLst>
                      <a:gd name="G0" fmla="+- 9334 0 0"/>
                      <a:gd name="G1" fmla="+- 11552 0 0"/>
                      <a:gd name="G2" fmla="+- 21600 0 0"/>
                      <a:gd name="T0" fmla="*/ 27584 w 30934"/>
                      <a:gd name="T1" fmla="*/ 0 h 33152"/>
                      <a:gd name="T2" fmla="*/ 0 w 30934"/>
                      <a:gd name="T3" fmla="*/ 31030 h 33152"/>
                      <a:gd name="T4" fmla="*/ 9334 w 30934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0934" h="33152" fill="none" extrusionOk="0">
                        <a:moveTo>
                          <a:pt x="27584" y="-1"/>
                        </a:moveTo>
                        <a:cubicBezTo>
                          <a:pt x="29772" y="3455"/>
                          <a:pt x="30934" y="7461"/>
                          <a:pt x="30934" y="11552"/>
                        </a:cubicBezTo>
                        <a:cubicBezTo>
                          <a:pt x="30934" y="23481"/>
                          <a:pt x="21263" y="33152"/>
                          <a:pt x="9334" y="33152"/>
                        </a:cubicBezTo>
                        <a:cubicBezTo>
                          <a:pt x="6103" y="33152"/>
                          <a:pt x="2913" y="32427"/>
                          <a:pt x="-1" y="31030"/>
                        </a:cubicBezTo>
                      </a:path>
                      <a:path w="30934" h="33152" stroke="0" extrusionOk="0">
                        <a:moveTo>
                          <a:pt x="27584" y="-1"/>
                        </a:moveTo>
                        <a:cubicBezTo>
                          <a:pt x="29772" y="3455"/>
                          <a:pt x="30934" y="7461"/>
                          <a:pt x="30934" y="11552"/>
                        </a:cubicBezTo>
                        <a:cubicBezTo>
                          <a:pt x="30934" y="23481"/>
                          <a:pt x="21263" y="33152"/>
                          <a:pt x="9334" y="33152"/>
                        </a:cubicBezTo>
                        <a:cubicBezTo>
                          <a:pt x="6103" y="33152"/>
                          <a:pt x="2913" y="32427"/>
                          <a:pt x="-1" y="31030"/>
                        </a:cubicBezTo>
                        <a:lnTo>
                          <a:pt x="9334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2" name="Arc 69">
                    <a:extLst>
                      <a:ext uri="{FF2B5EF4-FFF2-40B4-BE49-F238E27FC236}">
                        <a16:creationId xmlns:a16="http://schemas.microsoft.com/office/drawing/2014/main" id="{6E7D9964-DDF0-CB4D-9779-CAF486BB47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89" y="2601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62" name="Group 70">
                  <a:extLst>
                    <a:ext uri="{FF2B5EF4-FFF2-40B4-BE49-F238E27FC236}">
                      <a16:creationId xmlns:a16="http://schemas.microsoft.com/office/drawing/2014/main" id="{2A12FAB9-AFEC-3C4B-9D54-80B24EF5AEC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43" y="2164"/>
                  <a:ext cx="290" cy="717"/>
                  <a:chOff x="3891" y="3067"/>
                  <a:chExt cx="330" cy="717"/>
                </a:xfrm>
              </p:grpSpPr>
              <p:sp>
                <p:nvSpPr>
                  <p:cNvPr id="366" name="Arc 71">
                    <a:extLst>
                      <a:ext uri="{FF2B5EF4-FFF2-40B4-BE49-F238E27FC236}">
                        <a16:creationId xmlns:a16="http://schemas.microsoft.com/office/drawing/2014/main" id="{21065696-CA9F-4348-9105-0EC308BD4B3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32" y="3072"/>
                    <a:ext cx="289" cy="705"/>
                  </a:xfrm>
                  <a:custGeom>
                    <a:avLst/>
                    <a:gdLst>
                      <a:gd name="G0" fmla="+- 166 0 0"/>
                      <a:gd name="G1" fmla="+- 21600 0 0"/>
                      <a:gd name="G2" fmla="+- 21600 0 0"/>
                      <a:gd name="T0" fmla="*/ 0 w 21766"/>
                      <a:gd name="T1" fmla="*/ 1 h 38565"/>
                      <a:gd name="T2" fmla="*/ 13535 w 21766"/>
                      <a:gd name="T3" fmla="*/ 38565 h 38565"/>
                      <a:gd name="T4" fmla="*/ 166 w 21766"/>
                      <a:gd name="T5" fmla="*/ 21600 h 385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766" h="38565" fill="none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</a:path>
                      <a:path w="21766" h="38565" stroke="0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  <a:lnTo>
                          <a:pt x="166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367" name="Group 72">
                    <a:extLst>
                      <a:ext uri="{FF2B5EF4-FFF2-40B4-BE49-F238E27FC236}">
                        <a16:creationId xmlns:a16="http://schemas.microsoft.com/office/drawing/2014/main" id="{2D173A58-8504-BB46-A07C-721273C9BCA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91" y="3067"/>
                    <a:ext cx="295" cy="717"/>
                    <a:chOff x="3581" y="2155"/>
                    <a:chExt cx="295" cy="717"/>
                  </a:xfrm>
                </p:grpSpPr>
                <p:sp>
                  <p:nvSpPr>
                    <p:cNvPr id="368" name="Arc 73">
                      <a:extLst>
                        <a:ext uri="{FF2B5EF4-FFF2-40B4-BE49-F238E27FC236}">
                          <a16:creationId xmlns:a16="http://schemas.microsoft.com/office/drawing/2014/main" id="{04404440-EADE-FB4F-BAFB-3EA71C7A8C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581" y="2155"/>
                      <a:ext cx="280" cy="605"/>
                    </a:xfrm>
                    <a:custGeom>
                      <a:avLst/>
                      <a:gdLst>
                        <a:gd name="G0" fmla="+- 3 0 0"/>
                        <a:gd name="G1" fmla="+- 11552 0 0"/>
                        <a:gd name="G2" fmla="+- 21600 0 0"/>
                        <a:gd name="T0" fmla="*/ 18253 w 21603"/>
                        <a:gd name="T1" fmla="*/ 0 h 33152"/>
                        <a:gd name="T2" fmla="*/ 0 w 21603"/>
                        <a:gd name="T3" fmla="*/ 33151 h 33152"/>
                        <a:gd name="T4" fmla="*/ 3 w 21603"/>
                        <a:gd name="T5" fmla="*/ 11552 h 331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3" h="33152" fill="none" extrusionOk="0">
                          <a:moveTo>
                            <a:pt x="18253" y="-1"/>
                          </a:moveTo>
                          <a:cubicBezTo>
                            <a:pt x="20441" y="3455"/>
                            <a:pt x="21603" y="7461"/>
                            <a:pt x="21603" y="11552"/>
                          </a:cubicBezTo>
                          <a:cubicBezTo>
                            <a:pt x="21603" y="23481"/>
                            <a:pt x="11932" y="33152"/>
                            <a:pt x="3" y="33152"/>
                          </a:cubicBezTo>
                          <a:cubicBezTo>
                            <a:pt x="1" y="33152"/>
                            <a:pt x="0" y="33151"/>
                            <a:pt x="-1" y="33151"/>
                          </a:cubicBezTo>
                        </a:path>
                        <a:path w="21603" h="33152" stroke="0" extrusionOk="0">
                          <a:moveTo>
                            <a:pt x="18253" y="-1"/>
                          </a:moveTo>
                          <a:cubicBezTo>
                            <a:pt x="20441" y="3455"/>
                            <a:pt x="21603" y="7461"/>
                            <a:pt x="21603" y="11552"/>
                          </a:cubicBezTo>
                          <a:cubicBezTo>
                            <a:pt x="21603" y="23481"/>
                            <a:pt x="11932" y="33152"/>
                            <a:pt x="3" y="33152"/>
                          </a:cubicBezTo>
                          <a:cubicBezTo>
                            <a:pt x="1" y="33152"/>
                            <a:pt x="0" y="33151"/>
                            <a:pt x="-1" y="33151"/>
                          </a:cubicBezTo>
                          <a:lnTo>
                            <a:pt x="3" y="11552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70C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9" name="Arc 74">
                      <a:extLst>
                        <a:ext uri="{FF2B5EF4-FFF2-40B4-BE49-F238E27FC236}">
                          <a16:creationId xmlns:a16="http://schemas.microsoft.com/office/drawing/2014/main" id="{69E5656E-04B9-5C41-B31C-BBF31B6F0AD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rot="-11228983">
                      <a:off x="3607" y="2592"/>
                      <a:ext cx="269" cy="280"/>
                    </a:xfrm>
                    <a:custGeom>
                      <a:avLst/>
                      <a:gdLst>
                        <a:gd name="G0" fmla="+- 17231 0 0"/>
                        <a:gd name="G1" fmla="+- 21600 0 0"/>
                        <a:gd name="G2" fmla="+- 21600 0 0"/>
                        <a:gd name="T0" fmla="*/ 0 w 37547"/>
                        <a:gd name="T1" fmla="*/ 8576 h 21600"/>
                        <a:gd name="T2" fmla="*/ 37547 w 37547"/>
                        <a:gd name="T3" fmla="*/ 14265 h 21600"/>
                        <a:gd name="T4" fmla="*/ 17231 w 37547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37547" h="21600" fill="none" extrusionOk="0">
                          <a:moveTo>
                            <a:pt x="-1" y="8575"/>
                          </a:moveTo>
                          <a:cubicBezTo>
                            <a:pt x="4081" y="3174"/>
                            <a:pt x="10460" y="-1"/>
                            <a:pt x="17231" y="0"/>
                          </a:cubicBezTo>
                          <a:cubicBezTo>
                            <a:pt x="26332" y="0"/>
                            <a:pt x="34456" y="5704"/>
                            <a:pt x="37547" y="14264"/>
                          </a:cubicBezTo>
                        </a:path>
                        <a:path w="37547" h="21600" stroke="0" extrusionOk="0">
                          <a:moveTo>
                            <a:pt x="-1" y="8575"/>
                          </a:moveTo>
                          <a:cubicBezTo>
                            <a:pt x="4081" y="3174"/>
                            <a:pt x="10460" y="-1"/>
                            <a:pt x="17231" y="0"/>
                          </a:cubicBezTo>
                          <a:cubicBezTo>
                            <a:pt x="26332" y="0"/>
                            <a:pt x="34456" y="5704"/>
                            <a:pt x="37547" y="14264"/>
                          </a:cubicBezTo>
                          <a:lnTo>
                            <a:pt x="17231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70C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363" name="Arc 75">
                  <a:extLst>
                    <a:ext uri="{FF2B5EF4-FFF2-40B4-BE49-F238E27FC236}">
                      <a16:creationId xmlns:a16="http://schemas.microsoft.com/office/drawing/2014/main" id="{DA87D9D5-6454-C143-BACC-5ACAB4BEC1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96" y="2171"/>
                  <a:ext cx="281" cy="705"/>
                </a:xfrm>
                <a:custGeom>
                  <a:avLst/>
                  <a:gdLst>
                    <a:gd name="G0" fmla="+- 2440 0 0"/>
                    <a:gd name="G1" fmla="+- 21600 0 0"/>
                    <a:gd name="G2" fmla="+- 21600 0 0"/>
                    <a:gd name="T0" fmla="*/ 0 w 24040"/>
                    <a:gd name="T1" fmla="*/ 139 h 38565"/>
                    <a:gd name="T2" fmla="*/ 15809 w 24040"/>
                    <a:gd name="T3" fmla="*/ 38565 h 38565"/>
                    <a:gd name="T4" fmla="*/ 2440 w 24040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040" h="38565" fill="none" extrusionOk="0">
                      <a:moveTo>
                        <a:pt x="-1" y="138"/>
                      </a:moveTo>
                      <a:cubicBezTo>
                        <a:pt x="810" y="46"/>
                        <a:pt x="1624" y="-1"/>
                        <a:pt x="2440" y="0"/>
                      </a:cubicBezTo>
                      <a:cubicBezTo>
                        <a:pt x="14369" y="0"/>
                        <a:pt x="24040" y="9670"/>
                        <a:pt x="24040" y="21600"/>
                      </a:cubicBezTo>
                      <a:cubicBezTo>
                        <a:pt x="24040" y="28217"/>
                        <a:pt x="21006" y="34469"/>
                        <a:pt x="15809" y="38565"/>
                      </a:cubicBezTo>
                    </a:path>
                    <a:path w="24040" h="38565" stroke="0" extrusionOk="0">
                      <a:moveTo>
                        <a:pt x="-1" y="138"/>
                      </a:moveTo>
                      <a:cubicBezTo>
                        <a:pt x="810" y="46"/>
                        <a:pt x="1624" y="-1"/>
                        <a:pt x="2440" y="0"/>
                      </a:cubicBezTo>
                      <a:cubicBezTo>
                        <a:pt x="14369" y="0"/>
                        <a:pt x="24040" y="9670"/>
                        <a:pt x="24040" y="21600"/>
                      </a:cubicBezTo>
                      <a:cubicBezTo>
                        <a:pt x="24040" y="28217"/>
                        <a:pt x="21006" y="34469"/>
                        <a:pt x="15809" y="38565"/>
                      </a:cubicBezTo>
                      <a:lnTo>
                        <a:pt x="244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4" name="Arc 76">
                  <a:extLst>
                    <a:ext uri="{FF2B5EF4-FFF2-40B4-BE49-F238E27FC236}">
                      <a16:creationId xmlns:a16="http://schemas.microsoft.com/office/drawing/2014/main" id="{95345C39-20C4-3843-904B-81F6DA436A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5484" y="2164"/>
                  <a:ext cx="353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5" name="Arc 77">
                  <a:extLst>
                    <a:ext uri="{FF2B5EF4-FFF2-40B4-BE49-F238E27FC236}">
                      <a16:creationId xmlns:a16="http://schemas.microsoft.com/office/drawing/2014/main" id="{370FB99F-94CC-6840-AD97-41A7A0F2E5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5509" y="2601"/>
                  <a:ext cx="236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28997458-AF46-4640-A85C-B0B79A69EEA3}"/>
                </a:ext>
              </a:extLst>
            </p:cNvPr>
            <p:cNvCxnSpPr/>
            <p:nvPr/>
          </p:nvCxnSpPr>
          <p:spPr>
            <a:xfrm>
              <a:off x="10958060" y="2803143"/>
              <a:ext cx="29823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1068ABAE-049B-D04D-BAF7-9984DF95079A}"/>
                </a:ext>
              </a:extLst>
            </p:cNvPr>
            <p:cNvGrpSpPr/>
            <p:nvPr/>
          </p:nvGrpSpPr>
          <p:grpSpPr>
            <a:xfrm>
              <a:off x="8452800" y="2554836"/>
              <a:ext cx="2521162" cy="457200"/>
              <a:chOff x="6237380" y="2552632"/>
              <a:chExt cx="2521162" cy="457200"/>
            </a:xfrm>
          </p:grpSpPr>
          <p:sp>
            <p:nvSpPr>
              <p:cNvPr id="275" name="Arc 18">
                <a:extLst>
                  <a:ext uri="{FF2B5EF4-FFF2-40B4-BE49-F238E27FC236}">
                    <a16:creationId xmlns:a16="http://schemas.microsoft.com/office/drawing/2014/main" id="{149F6C3D-C569-2C47-8CDE-55D90A17421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7329696" y="2565111"/>
                <a:ext cx="165482" cy="441809"/>
              </a:xfrm>
              <a:custGeom>
                <a:avLst/>
                <a:gdLst>
                  <a:gd name="G0" fmla="+- 0 0 0"/>
                  <a:gd name="G1" fmla="+- 21594 0 0"/>
                  <a:gd name="G2" fmla="+- 21600 0 0"/>
                  <a:gd name="T0" fmla="*/ 500 w 21600"/>
                  <a:gd name="T1" fmla="*/ 0 h 38559"/>
                  <a:gd name="T2" fmla="*/ 13369 w 21600"/>
                  <a:gd name="T3" fmla="*/ 38559 h 38559"/>
                  <a:gd name="T4" fmla="*/ 0 w 21600"/>
                  <a:gd name="T5" fmla="*/ 21594 h 38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38559" fill="none" extrusionOk="0">
                    <a:moveTo>
                      <a:pt x="500" y="-1"/>
                    </a:moveTo>
                    <a:cubicBezTo>
                      <a:pt x="12231" y="271"/>
                      <a:pt x="21600" y="9859"/>
                      <a:pt x="21600" y="21594"/>
                    </a:cubicBezTo>
                    <a:cubicBezTo>
                      <a:pt x="21600" y="28211"/>
                      <a:pt x="18566" y="34463"/>
                      <a:pt x="13369" y="38559"/>
                    </a:cubicBezTo>
                  </a:path>
                  <a:path w="21600" h="38559" stroke="0" extrusionOk="0">
                    <a:moveTo>
                      <a:pt x="500" y="-1"/>
                    </a:moveTo>
                    <a:cubicBezTo>
                      <a:pt x="12231" y="271"/>
                      <a:pt x="21600" y="9859"/>
                      <a:pt x="21600" y="21594"/>
                    </a:cubicBezTo>
                    <a:cubicBezTo>
                      <a:pt x="21600" y="28211"/>
                      <a:pt x="18566" y="34463"/>
                      <a:pt x="13369" y="38559"/>
                    </a:cubicBezTo>
                    <a:lnTo>
                      <a:pt x="0" y="21594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Arc 19">
                <a:extLst>
                  <a:ext uri="{FF2B5EF4-FFF2-40B4-BE49-F238E27FC236}">
                    <a16:creationId xmlns:a16="http://schemas.microsoft.com/office/drawing/2014/main" id="{C92E9191-23F3-9F4D-A0D7-DD589E582DC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210801" y="2630426"/>
                <a:ext cx="310103" cy="379406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Arc 20">
                <a:extLst>
                  <a:ext uri="{FF2B5EF4-FFF2-40B4-BE49-F238E27FC236}">
                    <a16:creationId xmlns:a16="http://schemas.microsoft.com/office/drawing/2014/main" id="{60258B55-A4C8-AA40-99BD-51C620F33D54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7350556" y="2560119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78" name="Group 21">
                <a:extLst>
                  <a:ext uri="{FF2B5EF4-FFF2-40B4-BE49-F238E27FC236}">
                    <a16:creationId xmlns:a16="http://schemas.microsoft.com/office/drawing/2014/main" id="{AF5EA02F-1E72-8D46-96A1-FF7AFA7D9A2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075913" y="2560536"/>
                <a:ext cx="432478" cy="449296"/>
                <a:chOff x="7989" y="10264"/>
                <a:chExt cx="1008" cy="982"/>
              </a:xfrm>
            </p:grpSpPr>
            <p:sp>
              <p:nvSpPr>
                <p:cNvPr id="332" name="Arc 22">
                  <a:extLst>
                    <a:ext uri="{FF2B5EF4-FFF2-40B4-BE49-F238E27FC236}">
                      <a16:creationId xmlns:a16="http://schemas.microsoft.com/office/drawing/2014/main" id="{B2236529-79AE-DB4A-89E1-8F4D0D10B4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3" name="Arc 23">
                  <a:extLst>
                    <a:ext uri="{FF2B5EF4-FFF2-40B4-BE49-F238E27FC236}">
                      <a16:creationId xmlns:a16="http://schemas.microsoft.com/office/drawing/2014/main" id="{C8EE5663-5DAB-9648-B6B0-C726E99810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4" name="Arc 24">
                  <a:extLst>
                    <a:ext uri="{FF2B5EF4-FFF2-40B4-BE49-F238E27FC236}">
                      <a16:creationId xmlns:a16="http://schemas.microsoft.com/office/drawing/2014/main" id="{07F42676-3696-194B-B237-701AF54918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79" name="Group 25">
                <a:extLst>
                  <a:ext uri="{FF2B5EF4-FFF2-40B4-BE49-F238E27FC236}">
                    <a16:creationId xmlns:a16="http://schemas.microsoft.com/office/drawing/2014/main" id="{854AB6A6-89B3-554E-A905-C8BCC777AE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936852" y="2560536"/>
                <a:ext cx="432478" cy="449296"/>
                <a:chOff x="7989" y="10264"/>
                <a:chExt cx="1008" cy="982"/>
              </a:xfrm>
            </p:grpSpPr>
            <p:sp>
              <p:nvSpPr>
                <p:cNvPr id="329" name="Arc 26">
                  <a:extLst>
                    <a:ext uri="{FF2B5EF4-FFF2-40B4-BE49-F238E27FC236}">
                      <a16:creationId xmlns:a16="http://schemas.microsoft.com/office/drawing/2014/main" id="{0348EC3C-C356-994C-A292-582BE3B58C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0" name="Arc 27">
                  <a:extLst>
                    <a:ext uri="{FF2B5EF4-FFF2-40B4-BE49-F238E27FC236}">
                      <a16:creationId xmlns:a16="http://schemas.microsoft.com/office/drawing/2014/main" id="{414368E2-74E4-0E49-AA65-9C61786147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1" name="Arc 28">
                  <a:extLst>
                    <a:ext uri="{FF2B5EF4-FFF2-40B4-BE49-F238E27FC236}">
                      <a16:creationId xmlns:a16="http://schemas.microsoft.com/office/drawing/2014/main" id="{117A095E-0E6F-1048-BD5D-D8C8B5322E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80" name="Group 29">
                <a:extLst>
                  <a:ext uri="{FF2B5EF4-FFF2-40B4-BE49-F238E27FC236}">
                    <a16:creationId xmlns:a16="http://schemas.microsoft.com/office/drawing/2014/main" id="{95A6F86D-39C8-1B4A-893D-FB1B93259B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801269" y="2560119"/>
                <a:ext cx="433867" cy="449296"/>
                <a:chOff x="7989" y="10264"/>
                <a:chExt cx="1008" cy="982"/>
              </a:xfrm>
            </p:grpSpPr>
            <p:sp>
              <p:nvSpPr>
                <p:cNvPr id="326" name="Arc 30">
                  <a:extLst>
                    <a:ext uri="{FF2B5EF4-FFF2-40B4-BE49-F238E27FC236}">
                      <a16:creationId xmlns:a16="http://schemas.microsoft.com/office/drawing/2014/main" id="{B81010D8-0C11-CF49-8989-8031F2982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7" name="Arc 31">
                  <a:extLst>
                    <a:ext uri="{FF2B5EF4-FFF2-40B4-BE49-F238E27FC236}">
                      <a16:creationId xmlns:a16="http://schemas.microsoft.com/office/drawing/2014/main" id="{B00F6748-3A0B-6D46-BE1F-31A2E54835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8" name="Arc 32">
                  <a:extLst>
                    <a:ext uri="{FF2B5EF4-FFF2-40B4-BE49-F238E27FC236}">
                      <a16:creationId xmlns:a16="http://schemas.microsoft.com/office/drawing/2014/main" id="{9B6B951A-F449-F345-876D-5CCEA21D4E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81" name="Group 280">
                <a:extLst>
                  <a:ext uri="{FF2B5EF4-FFF2-40B4-BE49-F238E27FC236}">
                    <a16:creationId xmlns:a16="http://schemas.microsoft.com/office/drawing/2014/main" id="{CC380897-34BB-5941-A1B8-DA8661B3B9B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663598" y="2560119"/>
                <a:ext cx="433867" cy="449296"/>
                <a:chOff x="7989" y="10264"/>
                <a:chExt cx="1008" cy="982"/>
              </a:xfrm>
            </p:grpSpPr>
            <p:sp>
              <p:nvSpPr>
                <p:cNvPr id="323" name="Arc 34">
                  <a:extLst>
                    <a:ext uri="{FF2B5EF4-FFF2-40B4-BE49-F238E27FC236}">
                      <a16:creationId xmlns:a16="http://schemas.microsoft.com/office/drawing/2014/main" id="{C26C2551-9087-594B-87F4-3E36D5E4D9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4" name="Arc 35">
                  <a:extLst>
                    <a:ext uri="{FF2B5EF4-FFF2-40B4-BE49-F238E27FC236}">
                      <a16:creationId xmlns:a16="http://schemas.microsoft.com/office/drawing/2014/main" id="{EADE8F0C-79F2-8742-866B-3BDA1CE1B7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5" name="Arc 36">
                  <a:extLst>
                    <a:ext uri="{FF2B5EF4-FFF2-40B4-BE49-F238E27FC236}">
                      <a16:creationId xmlns:a16="http://schemas.microsoft.com/office/drawing/2014/main" id="{FE76E9C5-1BEF-C347-BFEA-2432126E8B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82" name="Group 37">
                <a:extLst>
                  <a:ext uri="{FF2B5EF4-FFF2-40B4-BE49-F238E27FC236}">
                    <a16:creationId xmlns:a16="http://schemas.microsoft.com/office/drawing/2014/main" id="{89D8B238-86DE-9847-A99E-0657B11288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527320" y="2560119"/>
                <a:ext cx="433867" cy="449296"/>
                <a:chOff x="7989" y="10264"/>
                <a:chExt cx="1008" cy="982"/>
              </a:xfrm>
            </p:grpSpPr>
            <p:sp>
              <p:nvSpPr>
                <p:cNvPr id="320" name="Arc 38">
                  <a:extLst>
                    <a:ext uri="{FF2B5EF4-FFF2-40B4-BE49-F238E27FC236}">
                      <a16:creationId xmlns:a16="http://schemas.microsoft.com/office/drawing/2014/main" id="{6E03E8D1-A03D-AC4C-AC25-BC4D7571BA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1" name="Arc 39">
                  <a:extLst>
                    <a:ext uri="{FF2B5EF4-FFF2-40B4-BE49-F238E27FC236}">
                      <a16:creationId xmlns:a16="http://schemas.microsoft.com/office/drawing/2014/main" id="{AFB0251B-79E3-4341-B5B9-3269B16F72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2" name="Arc 40">
                  <a:extLst>
                    <a:ext uri="{FF2B5EF4-FFF2-40B4-BE49-F238E27FC236}">
                      <a16:creationId xmlns:a16="http://schemas.microsoft.com/office/drawing/2014/main" id="{729DD6FC-F059-D840-96B0-5842F658DF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83" name="Group 41">
                <a:extLst>
                  <a:ext uri="{FF2B5EF4-FFF2-40B4-BE49-F238E27FC236}">
                    <a16:creationId xmlns:a16="http://schemas.microsoft.com/office/drawing/2014/main" id="{470A9DDA-CC0D-A244-B498-D493FB336A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388260" y="2560119"/>
                <a:ext cx="433867" cy="449296"/>
                <a:chOff x="7989" y="10264"/>
                <a:chExt cx="1008" cy="982"/>
              </a:xfrm>
            </p:grpSpPr>
            <p:sp>
              <p:nvSpPr>
                <p:cNvPr id="317" name="Arc 42">
                  <a:extLst>
                    <a:ext uri="{FF2B5EF4-FFF2-40B4-BE49-F238E27FC236}">
                      <a16:creationId xmlns:a16="http://schemas.microsoft.com/office/drawing/2014/main" id="{B7D6229F-65B0-CC46-B11A-7E7B4D4A6D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8" name="Arc 43">
                  <a:extLst>
                    <a:ext uri="{FF2B5EF4-FFF2-40B4-BE49-F238E27FC236}">
                      <a16:creationId xmlns:a16="http://schemas.microsoft.com/office/drawing/2014/main" id="{441B0A42-0249-FF41-9931-7F627D4EC7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9" name="Arc 44">
                  <a:extLst>
                    <a:ext uri="{FF2B5EF4-FFF2-40B4-BE49-F238E27FC236}">
                      <a16:creationId xmlns:a16="http://schemas.microsoft.com/office/drawing/2014/main" id="{6F1B9289-2F93-0C42-B090-298B59F69D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84" name="Arc 45">
                <a:extLst>
                  <a:ext uri="{FF2B5EF4-FFF2-40B4-BE49-F238E27FC236}">
                    <a16:creationId xmlns:a16="http://schemas.microsoft.com/office/drawing/2014/main" id="{F5C27E46-7CCE-4549-86B2-D7B06C26035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370877" y="2564696"/>
                <a:ext cx="314275" cy="441809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Arc 46">
                <a:extLst>
                  <a:ext uri="{FF2B5EF4-FFF2-40B4-BE49-F238E27FC236}">
                    <a16:creationId xmlns:a16="http://schemas.microsoft.com/office/drawing/2014/main" id="{47EFAB87-DC0A-364F-BCCC-8DD74B97568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6237380" y="2630426"/>
                <a:ext cx="324011" cy="379406"/>
              </a:xfrm>
              <a:custGeom>
                <a:avLst/>
                <a:gdLst>
                  <a:gd name="G0" fmla="+- 21572 0 0"/>
                  <a:gd name="G1" fmla="+- 11552 0 0"/>
                  <a:gd name="G2" fmla="+- 21600 0 0"/>
                  <a:gd name="T0" fmla="*/ 39822 w 43172"/>
                  <a:gd name="T1" fmla="*/ 0 h 33152"/>
                  <a:gd name="T2" fmla="*/ 0 w 43172"/>
                  <a:gd name="T3" fmla="*/ 12648 h 33152"/>
                  <a:gd name="T4" fmla="*/ 21572 w 43172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72" h="33152" fill="none" extrusionOk="0">
                    <a:moveTo>
                      <a:pt x="39822" y="-1"/>
                    </a:moveTo>
                    <a:cubicBezTo>
                      <a:pt x="42010" y="3455"/>
                      <a:pt x="43172" y="7461"/>
                      <a:pt x="43172" y="11552"/>
                    </a:cubicBezTo>
                    <a:cubicBezTo>
                      <a:pt x="43172" y="23481"/>
                      <a:pt x="33501" y="33152"/>
                      <a:pt x="21572" y="33152"/>
                    </a:cubicBezTo>
                    <a:cubicBezTo>
                      <a:pt x="10068" y="33152"/>
                      <a:pt x="583" y="24136"/>
                      <a:pt x="-1" y="12648"/>
                    </a:cubicBezTo>
                  </a:path>
                  <a:path w="43172" h="33152" stroke="0" extrusionOk="0">
                    <a:moveTo>
                      <a:pt x="39822" y="-1"/>
                    </a:moveTo>
                    <a:cubicBezTo>
                      <a:pt x="42010" y="3455"/>
                      <a:pt x="43172" y="7461"/>
                      <a:pt x="43172" y="11552"/>
                    </a:cubicBezTo>
                    <a:cubicBezTo>
                      <a:pt x="43172" y="23481"/>
                      <a:pt x="33501" y="33152"/>
                      <a:pt x="21572" y="33152"/>
                    </a:cubicBezTo>
                    <a:cubicBezTo>
                      <a:pt x="10068" y="33152"/>
                      <a:pt x="583" y="24136"/>
                      <a:pt x="-1" y="12648"/>
                    </a:cubicBezTo>
                    <a:lnTo>
                      <a:pt x="21572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Arc 47">
                <a:extLst>
                  <a:ext uri="{FF2B5EF4-FFF2-40B4-BE49-F238E27FC236}">
                    <a16:creationId xmlns:a16="http://schemas.microsoft.com/office/drawing/2014/main" id="{3D100C44-7E3E-B44D-870D-E3DC4C62CF26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6391040" y="2560119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Arc 48">
                <a:extLst>
                  <a:ext uri="{FF2B5EF4-FFF2-40B4-BE49-F238E27FC236}">
                    <a16:creationId xmlns:a16="http://schemas.microsoft.com/office/drawing/2014/main" id="{E5F07A24-6CA9-3041-9049-B95760686FC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264183" y="2558454"/>
                <a:ext cx="165482" cy="441809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Arc 49">
                <a:extLst>
                  <a:ext uri="{FF2B5EF4-FFF2-40B4-BE49-F238E27FC236}">
                    <a16:creationId xmlns:a16="http://schemas.microsoft.com/office/drawing/2014/main" id="{D611E5FA-DB3A-E941-BA28-1D385E3A7AE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245409" y="2624602"/>
                <a:ext cx="209980" cy="379406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Arc 50">
                <a:extLst>
                  <a:ext uri="{FF2B5EF4-FFF2-40B4-BE49-F238E27FC236}">
                    <a16:creationId xmlns:a16="http://schemas.microsoft.com/office/drawing/2014/main" id="{8AF1B2B9-0A1A-7845-8395-370E92BD91F0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284346" y="2553880"/>
                <a:ext cx="155749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Arc 51">
                <a:extLst>
                  <a:ext uri="{FF2B5EF4-FFF2-40B4-BE49-F238E27FC236}">
                    <a16:creationId xmlns:a16="http://schemas.microsoft.com/office/drawing/2014/main" id="{F3AD88AD-DF29-8547-8F6C-70C10A0752A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430359" y="2558039"/>
                <a:ext cx="328183" cy="441809"/>
              </a:xfrm>
              <a:custGeom>
                <a:avLst/>
                <a:gdLst>
                  <a:gd name="G0" fmla="+- 21508 0 0"/>
                  <a:gd name="G1" fmla="+- 21600 0 0"/>
                  <a:gd name="G2" fmla="+- 21600 0 0"/>
                  <a:gd name="T0" fmla="*/ 0 w 43108"/>
                  <a:gd name="T1" fmla="*/ 19616 h 38565"/>
                  <a:gd name="T2" fmla="*/ 34877 w 43108"/>
                  <a:gd name="T3" fmla="*/ 38565 h 38565"/>
                  <a:gd name="T4" fmla="*/ 21508 w 43108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08" h="38565" fill="none" extrusionOk="0">
                    <a:moveTo>
                      <a:pt x="-1" y="19615"/>
                    </a:moveTo>
                    <a:cubicBezTo>
                      <a:pt x="1024" y="8502"/>
                      <a:pt x="10347" y="-1"/>
                      <a:pt x="21508" y="0"/>
                    </a:cubicBezTo>
                    <a:cubicBezTo>
                      <a:pt x="33437" y="0"/>
                      <a:pt x="43108" y="9670"/>
                      <a:pt x="43108" y="21600"/>
                    </a:cubicBezTo>
                    <a:cubicBezTo>
                      <a:pt x="43108" y="28217"/>
                      <a:pt x="40074" y="34469"/>
                      <a:pt x="34877" y="38565"/>
                    </a:cubicBezTo>
                  </a:path>
                  <a:path w="43108" h="38565" stroke="0" extrusionOk="0">
                    <a:moveTo>
                      <a:pt x="-1" y="19615"/>
                    </a:moveTo>
                    <a:cubicBezTo>
                      <a:pt x="1024" y="8502"/>
                      <a:pt x="10347" y="-1"/>
                      <a:pt x="21508" y="0"/>
                    </a:cubicBezTo>
                    <a:cubicBezTo>
                      <a:pt x="33437" y="0"/>
                      <a:pt x="43108" y="9670"/>
                      <a:pt x="43108" y="21600"/>
                    </a:cubicBezTo>
                    <a:cubicBezTo>
                      <a:pt x="43108" y="28217"/>
                      <a:pt x="40074" y="34469"/>
                      <a:pt x="34877" y="38565"/>
                    </a:cubicBezTo>
                    <a:lnTo>
                      <a:pt x="21508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Arc 52">
                <a:extLst>
                  <a:ext uri="{FF2B5EF4-FFF2-40B4-BE49-F238E27FC236}">
                    <a16:creationId xmlns:a16="http://schemas.microsoft.com/office/drawing/2014/main" id="{42F7B394-80A4-7C40-9CAF-53021563C25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393508" y="2624186"/>
                <a:ext cx="230840" cy="379406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Arc 53">
                <a:extLst>
                  <a:ext uri="{FF2B5EF4-FFF2-40B4-BE49-F238E27FC236}">
                    <a16:creationId xmlns:a16="http://schemas.microsoft.com/office/drawing/2014/main" id="{A89B1FBA-9634-684E-8696-DE6041988186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451914" y="2554295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93" name="Group 54">
                <a:extLst>
                  <a:ext uri="{FF2B5EF4-FFF2-40B4-BE49-F238E27FC236}">
                    <a16:creationId xmlns:a16="http://schemas.microsoft.com/office/drawing/2014/main" id="{F1B17F23-D992-B242-921D-CB5DA676BB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967985" y="2554295"/>
                <a:ext cx="166873" cy="449296"/>
                <a:chOff x="3891" y="3067"/>
                <a:chExt cx="330" cy="717"/>
              </a:xfrm>
            </p:grpSpPr>
            <p:sp>
              <p:nvSpPr>
                <p:cNvPr id="313" name="Arc 55">
                  <a:extLst>
                    <a:ext uri="{FF2B5EF4-FFF2-40B4-BE49-F238E27FC236}">
                      <a16:creationId xmlns:a16="http://schemas.microsoft.com/office/drawing/2014/main" id="{7AF0FB78-434C-C44F-B6D3-15D916B650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314" name="Group 56">
                  <a:extLst>
                    <a:ext uri="{FF2B5EF4-FFF2-40B4-BE49-F238E27FC236}">
                      <a16:creationId xmlns:a16="http://schemas.microsoft.com/office/drawing/2014/main" id="{F5C2A3B1-BE04-9647-A6F5-94212A67F22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315" name="Arc 57">
                    <a:extLst>
                      <a:ext uri="{FF2B5EF4-FFF2-40B4-BE49-F238E27FC236}">
                        <a16:creationId xmlns:a16="http://schemas.microsoft.com/office/drawing/2014/main" id="{F99C2FE6-2A3F-1B41-BDF8-A1714F7162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6" name="Arc 58">
                    <a:extLst>
                      <a:ext uri="{FF2B5EF4-FFF2-40B4-BE49-F238E27FC236}">
                        <a16:creationId xmlns:a16="http://schemas.microsoft.com/office/drawing/2014/main" id="{AC531A05-DFA7-C840-B1E0-FBB278299C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4" name="Arc 59">
                <a:extLst>
                  <a:ext uri="{FF2B5EF4-FFF2-40B4-BE49-F238E27FC236}">
                    <a16:creationId xmlns:a16="http://schemas.microsoft.com/office/drawing/2014/main" id="{96A686FB-23D9-5144-BF99-144964CFDB0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114692" y="2557207"/>
                <a:ext cx="161310" cy="441809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Arc 60">
                <a:extLst>
                  <a:ext uri="{FF2B5EF4-FFF2-40B4-BE49-F238E27FC236}">
                    <a16:creationId xmlns:a16="http://schemas.microsoft.com/office/drawing/2014/main" id="{8E9A3796-D8E1-B94D-A4FC-F87556588FB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080622" y="2624186"/>
                <a:ext cx="203027" cy="379406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Arc 61">
                <a:extLst>
                  <a:ext uri="{FF2B5EF4-FFF2-40B4-BE49-F238E27FC236}">
                    <a16:creationId xmlns:a16="http://schemas.microsoft.com/office/drawing/2014/main" id="{EE12E36F-D0DF-904D-B6EF-A292F67F0412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132769" y="2553880"/>
                <a:ext cx="136280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97" name="Group 62">
                <a:extLst>
                  <a:ext uri="{FF2B5EF4-FFF2-40B4-BE49-F238E27FC236}">
                    <a16:creationId xmlns:a16="http://schemas.microsoft.com/office/drawing/2014/main" id="{780E52BE-E36F-5B4E-8B2F-AE63922BAE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484053" y="2552632"/>
                <a:ext cx="656363" cy="449296"/>
                <a:chOff x="4893" y="2164"/>
                <a:chExt cx="1140" cy="717"/>
              </a:xfrm>
            </p:grpSpPr>
            <p:sp>
              <p:nvSpPr>
                <p:cNvPr id="298" name="Arc 63">
                  <a:extLst>
                    <a:ext uri="{FF2B5EF4-FFF2-40B4-BE49-F238E27FC236}">
                      <a16:creationId xmlns:a16="http://schemas.microsoft.com/office/drawing/2014/main" id="{7521882A-8509-9A4E-8024-1F8041961F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8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9" name="Arc 64">
                  <a:extLst>
                    <a:ext uri="{FF2B5EF4-FFF2-40B4-BE49-F238E27FC236}">
                      <a16:creationId xmlns:a16="http://schemas.microsoft.com/office/drawing/2014/main" id="{AB2CA599-3592-4D4D-A1F5-B57AE97138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5186" y="2164"/>
                  <a:ext cx="363" cy="605"/>
                </a:xfrm>
                <a:custGeom>
                  <a:avLst/>
                  <a:gdLst>
                    <a:gd name="G0" fmla="+- 6433 0 0"/>
                    <a:gd name="G1" fmla="+- 11552 0 0"/>
                    <a:gd name="G2" fmla="+- 21600 0 0"/>
                    <a:gd name="T0" fmla="*/ 24683 w 28033"/>
                    <a:gd name="T1" fmla="*/ 0 h 33152"/>
                    <a:gd name="T2" fmla="*/ 0 w 28033"/>
                    <a:gd name="T3" fmla="*/ 32171 h 33152"/>
                    <a:gd name="T4" fmla="*/ 6433 w 2803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033" h="33152" fill="none" extrusionOk="0">
                      <a:moveTo>
                        <a:pt x="24683" y="-1"/>
                      </a:moveTo>
                      <a:cubicBezTo>
                        <a:pt x="26871" y="3455"/>
                        <a:pt x="28033" y="7461"/>
                        <a:pt x="28033" y="11552"/>
                      </a:cubicBezTo>
                      <a:cubicBezTo>
                        <a:pt x="28033" y="23481"/>
                        <a:pt x="18362" y="33152"/>
                        <a:pt x="6433" y="33152"/>
                      </a:cubicBezTo>
                      <a:cubicBezTo>
                        <a:pt x="4251" y="33152"/>
                        <a:pt x="2082" y="32821"/>
                        <a:pt x="-1" y="32171"/>
                      </a:cubicBezTo>
                    </a:path>
                    <a:path w="28033" h="33152" stroke="0" extrusionOk="0">
                      <a:moveTo>
                        <a:pt x="24683" y="-1"/>
                      </a:moveTo>
                      <a:cubicBezTo>
                        <a:pt x="26871" y="3455"/>
                        <a:pt x="28033" y="7461"/>
                        <a:pt x="28033" y="11552"/>
                      </a:cubicBezTo>
                      <a:cubicBezTo>
                        <a:pt x="28033" y="23481"/>
                        <a:pt x="18362" y="33152"/>
                        <a:pt x="6433" y="33152"/>
                      </a:cubicBezTo>
                      <a:cubicBezTo>
                        <a:pt x="4251" y="33152"/>
                        <a:pt x="2082" y="32821"/>
                        <a:pt x="-1" y="32171"/>
                      </a:cubicBezTo>
                      <a:lnTo>
                        <a:pt x="643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0" name="Arc 65">
                  <a:extLst>
                    <a:ext uri="{FF2B5EF4-FFF2-40B4-BE49-F238E27FC236}">
                      <a16:creationId xmlns:a16="http://schemas.microsoft.com/office/drawing/2014/main" id="{DCCA2367-D2DC-CC4E-8431-3B7641DEDF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5213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301" name="Group 66">
                  <a:extLst>
                    <a:ext uri="{FF2B5EF4-FFF2-40B4-BE49-F238E27FC236}">
                      <a16:creationId xmlns:a16="http://schemas.microsoft.com/office/drawing/2014/main" id="{E201762D-5CA2-1F4B-BEEF-AB34A546135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893" y="2164"/>
                  <a:ext cx="401" cy="717"/>
                  <a:chOff x="3661" y="2164"/>
                  <a:chExt cx="401" cy="717"/>
                </a:xfrm>
              </p:grpSpPr>
              <p:sp>
                <p:nvSpPr>
                  <p:cNvPr id="310" name="Arc 67">
                    <a:extLst>
                      <a:ext uri="{FF2B5EF4-FFF2-40B4-BE49-F238E27FC236}">
                        <a16:creationId xmlns:a16="http://schemas.microsoft.com/office/drawing/2014/main" id="{53C3513F-8E28-2E49-A9F0-A07818ECF45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04" y="2169"/>
                    <a:ext cx="289" cy="705"/>
                  </a:xfrm>
                  <a:custGeom>
                    <a:avLst/>
                    <a:gdLst>
                      <a:gd name="G0" fmla="+- 166 0 0"/>
                      <a:gd name="G1" fmla="+- 21600 0 0"/>
                      <a:gd name="G2" fmla="+- 21600 0 0"/>
                      <a:gd name="T0" fmla="*/ 0 w 21766"/>
                      <a:gd name="T1" fmla="*/ 1 h 38565"/>
                      <a:gd name="T2" fmla="*/ 13535 w 21766"/>
                      <a:gd name="T3" fmla="*/ 38565 h 38565"/>
                      <a:gd name="T4" fmla="*/ 166 w 21766"/>
                      <a:gd name="T5" fmla="*/ 21600 h 385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766" h="38565" fill="none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</a:path>
                      <a:path w="21766" h="38565" stroke="0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  <a:lnTo>
                          <a:pt x="166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1" name="Arc 68">
                    <a:extLst>
                      <a:ext uri="{FF2B5EF4-FFF2-40B4-BE49-F238E27FC236}">
                        <a16:creationId xmlns:a16="http://schemas.microsoft.com/office/drawing/2014/main" id="{44293128-C2FC-4547-A433-6AAA7013051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661" y="2164"/>
                    <a:ext cx="401" cy="605"/>
                  </a:xfrm>
                  <a:custGeom>
                    <a:avLst/>
                    <a:gdLst>
                      <a:gd name="G0" fmla="+- 9334 0 0"/>
                      <a:gd name="G1" fmla="+- 11552 0 0"/>
                      <a:gd name="G2" fmla="+- 21600 0 0"/>
                      <a:gd name="T0" fmla="*/ 27584 w 30934"/>
                      <a:gd name="T1" fmla="*/ 0 h 33152"/>
                      <a:gd name="T2" fmla="*/ 0 w 30934"/>
                      <a:gd name="T3" fmla="*/ 31030 h 33152"/>
                      <a:gd name="T4" fmla="*/ 9334 w 30934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0934" h="33152" fill="none" extrusionOk="0">
                        <a:moveTo>
                          <a:pt x="27584" y="-1"/>
                        </a:moveTo>
                        <a:cubicBezTo>
                          <a:pt x="29772" y="3455"/>
                          <a:pt x="30934" y="7461"/>
                          <a:pt x="30934" y="11552"/>
                        </a:cubicBezTo>
                        <a:cubicBezTo>
                          <a:pt x="30934" y="23481"/>
                          <a:pt x="21263" y="33152"/>
                          <a:pt x="9334" y="33152"/>
                        </a:cubicBezTo>
                        <a:cubicBezTo>
                          <a:pt x="6103" y="33152"/>
                          <a:pt x="2913" y="32427"/>
                          <a:pt x="-1" y="31030"/>
                        </a:cubicBezTo>
                      </a:path>
                      <a:path w="30934" h="33152" stroke="0" extrusionOk="0">
                        <a:moveTo>
                          <a:pt x="27584" y="-1"/>
                        </a:moveTo>
                        <a:cubicBezTo>
                          <a:pt x="29772" y="3455"/>
                          <a:pt x="30934" y="7461"/>
                          <a:pt x="30934" y="11552"/>
                        </a:cubicBezTo>
                        <a:cubicBezTo>
                          <a:pt x="30934" y="23481"/>
                          <a:pt x="21263" y="33152"/>
                          <a:pt x="9334" y="33152"/>
                        </a:cubicBezTo>
                        <a:cubicBezTo>
                          <a:pt x="6103" y="33152"/>
                          <a:pt x="2913" y="32427"/>
                          <a:pt x="-1" y="31030"/>
                        </a:cubicBezTo>
                        <a:lnTo>
                          <a:pt x="9334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2" name="Arc 69">
                    <a:extLst>
                      <a:ext uri="{FF2B5EF4-FFF2-40B4-BE49-F238E27FC236}">
                        <a16:creationId xmlns:a16="http://schemas.microsoft.com/office/drawing/2014/main" id="{F90605F4-656B-494C-AAF2-0F34408DA31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89" y="2601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70">
                  <a:extLst>
                    <a:ext uri="{FF2B5EF4-FFF2-40B4-BE49-F238E27FC236}">
                      <a16:creationId xmlns:a16="http://schemas.microsoft.com/office/drawing/2014/main" id="{E2E44AE9-0E46-1943-AFB6-0F7BFBCFC50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43" y="2164"/>
                  <a:ext cx="290" cy="717"/>
                  <a:chOff x="3891" y="3067"/>
                  <a:chExt cx="330" cy="717"/>
                </a:xfrm>
              </p:grpSpPr>
              <p:sp>
                <p:nvSpPr>
                  <p:cNvPr id="306" name="Arc 71">
                    <a:extLst>
                      <a:ext uri="{FF2B5EF4-FFF2-40B4-BE49-F238E27FC236}">
                        <a16:creationId xmlns:a16="http://schemas.microsoft.com/office/drawing/2014/main" id="{BC9C6B74-17AF-A94A-BEEF-B8162970111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32" y="3072"/>
                    <a:ext cx="289" cy="705"/>
                  </a:xfrm>
                  <a:custGeom>
                    <a:avLst/>
                    <a:gdLst>
                      <a:gd name="G0" fmla="+- 166 0 0"/>
                      <a:gd name="G1" fmla="+- 21600 0 0"/>
                      <a:gd name="G2" fmla="+- 21600 0 0"/>
                      <a:gd name="T0" fmla="*/ 0 w 21766"/>
                      <a:gd name="T1" fmla="*/ 1 h 38565"/>
                      <a:gd name="T2" fmla="*/ 13535 w 21766"/>
                      <a:gd name="T3" fmla="*/ 38565 h 38565"/>
                      <a:gd name="T4" fmla="*/ 166 w 21766"/>
                      <a:gd name="T5" fmla="*/ 21600 h 385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766" h="38565" fill="none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</a:path>
                      <a:path w="21766" h="38565" stroke="0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  <a:lnTo>
                          <a:pt x="166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307" name="Group 72">
                    <a:extLst>
                      <a:ext uri="{FF2B5EF4-FFF2-40B4-BE49-F238E27FC236}">
                        <a16:creationId xmlns:a16="http://schemas.microsoft.com/office/drawing/2014/main" id="{97F33E0D-57EA-E641-8D6C-896ACDDABC9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91" y="3067"/>
                    <a:ext cx="295" cy="717"/>
                    <a:chOff x="3581" y="2155"/>
                    <a:chExt cx="295" cy="717"/>
                  </a:xfrm>
                </p:grpSpPr>
                <p:sp>
                  <p:nvSpPr>
                    <p:cNvPr id="308" name="Arc 73">
                      <a:extLst>
                        <a:ext uri="{FF2B5EF4-FFF2-40B4-BE49-F238E27FC236}">
                          <a16:creationId xmlns:a16="http://schemas.microsoft.com/office/drawing/2014/main" id="{1A1A168A-A09E-2C41-B4AF-0E811BEE484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581" y="2155"/>
                      <a:ext cx="280" cy="605"/>
                    </a:xfrm>
                    <a:custGeom>
                      <a:avLst/>
                      <a:gdLst>
                        <a:gd name="G0" fmla="+- 3 0 0"/>
                        <a:gd name="G1" fmla="+- 11552 0 0"/>
                        <a:gd name="G2" fmla="+- 21600 0 0"/>
                        <a:gd name="T0" fmla="*/ 18253 w 21603"/>
                        <a:gd name="T1" fmla="*/ 0 h 33152"/>
                        <a:gd name="T2" fmla="*/ 0 w 21603"/>
                        <a:gd name="T3" fmla="*/ 33151 h 33152"/>
                        <a:gd name="T4" fmla="*/ 3 w 21603"/>
                        <a:gd name="T5" fmla="*/ 11552 h 331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3" h="33152" fill="none" extrusionOk="0">
                          <a:moveTo>
                            <a:pt x="18253" y="-1"/>
                          </a:moveTo>
                          <a:cubicBezTo>
                            <a:pt x="20441" y="3455"/>
                            <a:pt x="21603" y="7461"/>
                            <a:pt x="21603" y="11552"/>
                          </a:cubicBezTo>
                          <a:cubicBezTo>
                            <a:pt x="21603" y="23481"/>
                            <a:pt x="11932" y="33152"/>
                            <a:pt x="3" y="33152"/>
                          </a:cubicBezTo>
                          <a:cubicBezTo>
                            <a:pt x="1" y="33152"/>
                            <a:pt x="0" y="33151"/>
                            <a:pt x="-1" y="33151"/>
                          </a:cubicBezTo>
                        </a:path>
                        <a:path w="21603" h="33152" stroke="0" extrusionOk="0">
                          <a:moveTo>
                            <a:pt x="18253" y="-1"/>
                          </a:moveTo>
                          <a:cubicBezTo>
                            <a:pt x="20441" y="3455"/>
                            <a:pt x="21603" y="7461"/>
                            <a:pt x="21603" y="11552"/>
                          </a:cubicBezTo>
                          <a:cubicBezTo>
                            <a:pt x="21603" y="23481"/>
                            <a:pt x="11932" y="33152"/>
                            <a:pt x="3" y="33152"/>
                          </a:cubicBezTo>
                          <a:cubicBezTo>
                            <a:pt x="1" y="33152"/>
                            <a:pt x="0" y="33151"/>
                            <a:pt x="-1" y="33151"/>
                          </a:cubicBezTo>
                          <a:lnTo>
                            <a:pt x="3" y="11552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70C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9" name="Arc 74">
                      <a:extLst>
                        <a:ext uri="{FF2B5EF4-FFF2-40B4-BE49-F238E27FC236}">
                          <a16:creationId xmlns:a16="http://schemas.microsoft.com/office/drawing/2014/main" id="{8BAC5C0E-7AB7-BC41-80E0-0BDB0E82968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rot="-11228983">
                      <a:off x="3607" y="2592"/>
                      <a:ext cx="269" cy="280"/>
                    </a:xfrm>
                    <a:custGeom>
                      <a:avLst/>
                      <a:gdLst>
                        <a:gd name="G0" fmla="+- 17231 0 0"/>
                        <a:gd name="G1" fmla="+- 21600 0 0"/>
                        <a:gd name="G2" fmla="+- 21600 0 0"/>
                        <a:gd name="T0" fmla="*/ 0 w 37547"/>
                        <a:gd name="T1" fmla="*/ 8576 h 21600"/>
                        <a:gd name="T2" fmla="*/ 37547 w 37547"/>
                        <a:gd name="T3" fmla="*/ 14265 h 21600"/>
                        <a:gd name="T4" fmla="*/ 17231 w 37547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37547" h="21600" fill="none" extrusionOk="0">
                          <a:moveTo>
                            <a:pt x="-1" y="8575"/>
                          </a:moveTo>
                          <a:cubicBezTo>
                            <a:pt x="4081" y="3174"/>
                            <a:pt x="10460" y="-1"/>
                            <a:pt x="17231" y="0"/>
                          </a:cubicBezTo>
                          <a:cubicBezTo>
                            <a:pt x="26332" y="0"/>
                            <a:pt x="34456" y="5704"/>
                            <a:pt x="37547" y="14264"/>
                          </a:cubicBezTo>
                        </a:path>
                        <a:path w="37547" h="21600" stroke="0" extrusionOk="0">
                          <a:moveTo>
                            <a:pt x="-1" y="8575"/>
                          </a:moveTo>
                          <a:cubicBezTo>
                            <a:pt x="4081" y="3174"/>
                            <a:pt x="10460" y="-1"/>
                            <a:pt x="17231" y="0"/>
                          </a:cubicBezTo>
                          <a:cubicBezTo>
                            <a:pt x="26332" y="0"/>
                            <a:pt x="34456" y="5704"/>
                            <a:pt x="37547" y="14264"/>
                          </a:cubicBezTo>
                          <a:lnTo>
                            <a:pt x="17231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70C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303" name="Arc 75">
                  <a:extLst>
                    <a:ext uri="{FF2B5EF4-FFF2-40B4-BE49-F238E27FC236}">
                      <a16:creationId xmlns:a16="http://schemas.microsoft.com/office/drawing/2014/main" id="{FE76F962-64E0-6D43-A5D6-28143175AF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96" y="2171"/>
                  <a:ext cx="281" cy="705"/>
                </a:xfrm>
                <a:custGeom>
                  <a:avLst/>
                  <a:gdLst>
                    <a:gd name="G0" fmla="+- 2440 0 0"/>
                    <a:gd name="G1" fmla="+- 21600 0 0"/>
                    <a:gd name="G2" fmla="+- 21600 0 0"/>
                    <a:gd name="T0" fmla="*/ 0 w 24040"/>
                    <a:gd name="T1" fmla="*/ 139 h 38565"/>
                    <a:gd name="T2" fmla="*/ 15809 w 24040"/>
                    <a:gd name="T3" fmla="*/ 38565 h 38565"/>
                    <a:gd name="T4" fmla="*/ 2440 w 24040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040" h="38565" fill="none" extrusionOk="0">
                      <a:moveTo>
                        <a:pt x="-1" y="138"/>
                      </a:moveTo>
                      <a:cubicBezTo>
                        <a:pt x="810" y="46"/>
                        <a:pt x="1624" y="-1"/>
                        <a:pt x="2440" y="0"/>
                      </a:cubicBezTo>
                      <a:cubicBezTo>
                        <a:pt x="14369" y="0"/>
                        <a:pt x="24040" y="9670"/>
                        <a:pt x="24040" y="21600"/>
                      </a:cubicBezTo>
                      <a:cubicBezTo>
                        <a:pt x="24040" y="28217"/>
                        <a:pt x="21006" y="34469"/>
                        <a:pt x="15809" y="38565"/>
                      </a:cubicBezTo>
                    </a:path>
                    <a:path w="24040" h="38565" stroke="0" extrusionOk="0">
                      <a:moveTo>
                        <a:pt x="-1" y="138"/>
                      </a:moveTo>
                      <a:cubicBezTo>
                        <a:pt x="810" y="46"/>
                        <a:pt x="1624" y="-1"/>
                        <a:pt x="2440" y="0"/>
                      </a:cubicBezTo>
                      <a:cubicBezTo>
                        <a:pt x="14369" y="0"/>
                        <a:pt x="24040" y="9670"/>
                        <a:pt x="24040" y="21600"/>
                      </a:cubicBezTo>
                      <a:cubicBezTo>
                        <a:pt x="24040" y="28217"/>
                        <a:pt x="21006" y="34469"/>
                        <a:pt x="15809" y="38565"/>
                      </a:cubicBezTo>
                      <a:lnTo>
                        <a:pt x="244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4" name="Arc 76">
                  <a:extLst>
                    <a:ext uri="{FF2B5EF4-FFF2-40B4-BE49-F238E27FC236}">
                      <a16:creationId xmlns:a16="http://schemas.microsoft.com/office/drawing/2014/main" id="{93F9275F-CD70-2D44-B3A2-D2767ACE0D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5484" y="2164"/>
                  <a:ext cx="353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5" name="Arc 77">
                  <a:extLst>
                    <a:ext uri="{FF2B5EF4-FFF2-40B4-BE49-F238E27FC236}">
                      <a16:creationId xmlns:a16="http://schemas.microsoft.com/office/drawing/2014/main" id="{337FDA8A-6329-D143-A345-0C4F0AD875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5509" y="2601"/>
                  <a:ext cx="236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3DEBA8C3-33DA-C747-ABBA-EAE1D1C53412}"/>
                </a:ext>
              </a:extLst>
            </p:cNvPr>
            <p:cNvCxnSpPr/>
            <p:nvPr/>
          </p:nvCxnSpPr>
          <p:spPr>
            <a:xfrm>
              <a:off x="5943181" y="2791959"/>
              <a:ext cx="29823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5" name="Rectangle 394">
                <a:extLst>
                  <a:ext uri="{FF2B5EF4-FFF2-40B4-BE49-F238E27FC236}">
                    <a16:creationId xmlns:a16="http://schemas.microsoft.com/office/drawing/2014/main" id="{E0E0FC9D-F63A-A24D-9F48-590128B3D4EE}"/>
                  </a:ext>
                </a:extLst>
              </p:cNvPr>
              <p:cNvSpPr/>
              <p:nvPr/>
            </p:nvSpPr>
            <p:spPr>
              <a:xfrm>
                <a:off x="7990679" y="2431880"/>
                <a:ext cx="69384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95" name="Rectangle 394">
                <a:extLst>
                  <a:ext uri="{FF2B5EF4-FFF2-40B4-BE49-F238E27FC236}">
                    <a16:creationId xmlns:a16="http://schemas.microsoft.com/office/drawing/2014/main" id="{E0E0FC9D-F63A-A24D-9F48-590128B3D4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679" y="2431880"/>
                <a:ext cx="693843" cy="584775"/>
              </a:xfrm>
              <a:prstGeom prst="rect">
                <a:avLst/>
              </a:prstGeom>
              <a:blipFill>
                <a:blip r:embed="rId7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6" name="TextBox 395">
            <a:extLst>
              <a:ext uri="{FF2B5EF4-FFF2-40B4-BE49-F238E27FC236}">
                <a16:creationId xmlns:a16="http://schemas.microsoft.com/office/drawing/2014/main" id="{8EC57C6E-E6B7-C646-A6E3-06CEF0653B54}"/>
              </a:ext>
            </a:extLst>
          </p:cNvPr>
          <p:cNvSpPr txBox="1"/>
          <p:nvPr/>
        </p:nvSpPr>
        <p:spPr>
          <a:xfrm>
            <a:off x="9780645" y="1993748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itchFamily="18" charset="0"/>
              </a:rPr>
              <a:t>Wall</a:t>
            </a:r>
          </a:p>
        </p:txBody>
      </p:sp>
    </p:spTree>
    <p:extLst>
      <p:ext uri="{BB962C8B-B14F-4D97-AF65-F5344CB8AC3E}">
        <p14:creationId xmlns:p14="http://schemas.microsoft.com/office/powerpoint/2010/main" val="37524995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B7F47F-3A76-6F47-9751-3989354603FB}"/>
              </a:ext>
            </a:extLst>
          </p:cNvPr>
          <p:cNvSpPr/>
          <p:nvPr/>
        </p:nvSpPr>
        <p:spPr>
          <a:xfrm>
            <a:off x="2422477" y="1587918"/>
            <a:ext cx="73152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4ED9932-BB40-FD40-A1E1-45FBE97F99E7}"/>
              </a:ext>
            </a:extLst>
          </p:cNvPr>
          <p:cNvGrpSpPr/>
          <p:nvPr/>
        </p:nvGrpSpPr>
        <p:grpSpPr>
          <a:xfrm>
            <a:off x="2224585" y="1692323"/>
            <a:ext cx="457200" cy="182880"/>
            <a:chOff x="2183642" y="2483893"/>
            <a:chExt cx="641445" cy="36849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EA67E4B-7C96-2F46-B1C1-0E07BD30C040}"/>
                </a:ext>
              </a:extLst>
            </p:cNvPr>
            <p:cNvSpPr/>
            <p:nvPr/>
          </p:nvSpPr>
          <p:spPr>
            <a:xfrm>
              <a:off x="2183642" y="2483893"/>
              <a:ext cx="641445" cy="3684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5D52BB2-F345-0746-8307-8E2F51B9F80A}"/>
                </a:ext>
              </a:extLst>
            </p:cNvPr>
            <p:cNvCxnSpPr>
              <a:cxnSpLocks/>
              <a:stCxn id="3" idx="1"/>
              <a:endCxn id="3" idx="3"/>
            </p:cNvCxnSpPr>
            <p:nvPr/>
          </p:nvCxnSpPr>
          <p:spPr>
            <a:xfrm>
              <a:off x="2183642" y="2668138"/>
              <a:ext cx="64144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3C24F69-F1AC-E343-9957-883693D2447F}"/>
              </a:ext>
            </a:extLst>
          </p:cNvPr>
          <p:cNvGrpSpPr/>
          <p:nvPr/>
        </p:nvGrpSpPr>
        <p:grpSpPr>
          <a:xfrm>
            <a:off x="9519313" y="1646603"/>
            <a:ext cx="457200" cy="182880"/>
            <a:chOff x="2183642" y="2483893"/>
            <a:chExt cx="641445" cy="36849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648AE8-4260-9F48-8D04-295AC15BA071}"/>
                </a:ext>
              </a:extLst>
            </p:cNvPr>
            <p:cNvSpPr/>
            <p:nvPr/>
          </p:nvSpPr>
          <p:spPr>
            <a:xfrm>
              <a:off x="2183642" y="2483893"/>
              <a:ext cx="641445" cy="3684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A2CB875-08E3-EA4D-8293-8282A7088375}"/>
                </a:ext>
              </a:extLst>
            </p:cNvPr>
            <p:cNvCxnSpPr>
              <a:cxnSpLocks/>
              <a:stCxn id="13" idx="1"/>
              <a:endCxn id="13" idx="3"/>
            </p:cNvCxnSpPr>
            <p:nvPr/>
          </p:nvCxnSpPr>
          <p:spPr>
            <a:xfrm>
              <a:off x="2183642" y="2668138"/>
              <a:ext cx="64144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74D5FD4-F732-0542-9EE1-459B9C56CDF9}"/>
              </a:ext>
            </a:extLst>
          </p:cNvPr>
          <p:cNvCxnSpPr/>
          <p:nvPr/>
        </p:nvCxnSpPr>
        <p:spPr>
          <a:xfrm>
            <a:off x="10601208" y="175813"/>
            <a:ext cx="182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B35448C-F95F-D14C-B055-D89AD6AF4AF0}"/>
              </a:ext>
            </a:extLst>
          </p:cNvPr>
          <p:cNvSpPr/>
          <p:nvPr/>
        </p:nvSpPr>
        <p:spPr>
          <a:xfrm>
            <a:off x="2661313" y="3805906"/>
            <a:ext cx="7315200" cy="2088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72A5EBF-65D8-C441-B019-924924D53285}"/>
              </a:ext>
            </a:extLst>
          </p:cNvPr>
          <p:cNvCxnSpPr/>
          <p:nvPr/>
        </p:nvCxnSpPr>
        <p:spPr>
          <a:xfrm>
            <a:off x="4490119" y="2159986"/>
            <a:ext cx="0" cy="1645920"/>
          </a:xfrm>
          <a:prstGeom prst="straightConnector1">
            <a:avLst/>
          </a:prstGeom>
          <a:ln w="539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E3E4423-08B2-3F4D-943D-952FA07BD9A3}"/>
              </a:ext>
            </a:extLst>
          </p:cNvPr>
          <p:cNvCxnSpPr/>
          <p:nvPr/>
        </p:nvCxnSpPr>
        <p:spPr>
          <a:xfrm>
            <a:off x="6347868" y="3805906"/>
            <a:ext cx="0" cy="64008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07BD92-9468-974F-AF72-0F3FD95F4FD8}"/>
              </a:ext>
            </a:extLst>
          </p:cNvPr>
          <p:cNvGrpSpPr>
            <a:grpSpLocks noChangeAspect="1"/>
          </p:cNvGrpSpPr>
          <p:nvPr/>
        </p:nvGrpSpPr>
        <p:grpSpPr>
          <a:xfrm>
            <a:off x="3850039" y="-738304"/>
            <a:ext cx="640080" cy="2320624"/>
            <a:chOff x="500630" y="1145171"/>
            <a:chExt cx="882142" cy="3198229"/>
          </a:xfrm>
        </p:grpSpPr>
        <p:sp>
          <p:nvSpPr>
            <p:cNvPr id="34" name="Regular Pentagon 33">
              <a:extLst>
                <a:ext uri="{FF2B5EF4-FFF2-40B4-BE49-F238E27FC236}">
                  <a16:creationId xmlns:a16="http://schemas.microsoft.com/office/drawing/2014/main" id="{4E9BC221-C43A-2246-BB53-92A19ED3E4CF}"/>
                </a:ext>
              </a:extLst>
            </p:cNvPr>
            <p:cNvSpPr/>
            <p:nvPr/>
          </p:nvSpPr>
          <p:spPr>
            <a:xfrm>
              <a:off x="719000" y="1145171"/>
              <a:ext cx="393608" cy="234245"/>
            </a:xfrm>
            <a:prstGeom prst="pen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BD2C66-97C5-0A49-8BE7-A859ACC2E1E7}"/>
                </a:ext>
              </a:extLst>
            </p:cNvPr>
            <p:cNvSpPr/>
            <p:nvPr/>
          </p:nvSpPr>
          <p:spPr>
            <a:xfrm>
              <a:off x="719000" y="1337852"/>
              <a:ext cx="414390" cy="4916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B9E6972-6982-F148-97FA-E89DA1F20671}"/>
                </a:ext>
              </a:extLst>
            </p:cNvPr>
            <p:cNvSpPr/>
            <p:nvPr/>
          </p:nvSpPr>
          <p:spPr>
            <a:xfrm>
              <a:off x="500630" y="1829483"/>
              <a:ext cx="882142" cy="108431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DF0E267B-472B-314C-A4E8-A311EE34EBAD}"/>
                </a:ext>
              </a:extLst>
            </p:cNvPr>
            <p:cNvSpPr/>
            <p:nvPr/>
          </p:nvSpPr>
          <p:spPr>
            <a:xfrm>
              <a:off x="713105" y="2885677"/>
              <a:ext cx="420285" cy="14577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35ECDF5-957B-0341-80D1-5A203D0CFEB8}"/>
              </a:ext>
            </a:extLst>
          </p:cNvPr>
          <p:cNvCxnSpPr>
            <a:cxnSpLocks/>
          </p:cNvCxnSpPr>
          <p:nvPr/>
        </p:nvCxnSpPr>
        <p:spPr>
          <a:xfrm flipV="1">
            <a:off x="9903931" y="3910311"/>
            <a:ext cx="0" cy="82296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1092AED-29A1-914E-B433-AEAC64181A70}"/>
              </a:ext>
            </a:extLst>
          </p:cNvPr>
          <p:cNvCxnSpPr>
            <a:cxnSpLocks/>
          </p:cNvCxnSpPr>
          <p:nvPr/>
        </p:nvCxnSpPr>
        <p:spPr>
          <a:xfrm flipV="1">
            <a:off x="2786005" y="3910807"/>
            <a:ext cx="0" cy="146304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B332E2A-8A26-8D49-967B-36D3E9791ED4}"/>
                  </a:ext>
                </a:extLst>
              </p:cNvPr>
              <p:cNvSpPr txBox="1"/>
              <p:nvPr/>
            </p:nvSpPr>
            <p:spPr>
              <a:xfrm>
                <a:off x="4490119" y="2190925"/>
                <a:ext cx="6461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𝑀𝑔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B332E2A-8A26-8D49-967B-36D3E9791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119" y="2190925"/>
                <a:ext cx="646122" cy="584775"/>
              </a:xfrm>
              <a:prstGeom prst="rect">
                <a:avLst/>
              </a:prstGeom>
              <a:blipFill>
                <a:blip r:embed="rId2"/>
                <a:stretch>
                  <a:fillRect l="-13725" r="-33333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76BA761-0694-2443-ABE0-5F34057922CE}"/>
                  </a:ext>
                </a:extLst>
              </p:cNvPr>
              <p:cNvSpPr txBox="1"/>
              <p:nvPr/>
            </p:nvSpPr>
            <p:spPr>
              <a:xfrm>
                <a:off x="6318913" y="4349939"/>
                <a:ext cx="6461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76BA761-0694-2443-ABE0-5F3405792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913" y="4349939"/>
                <a:ext cx="646122" cy="584775"/>
              </a:xfrm>
              <a:prstGeom prst="rect">
                <a:avLst/>
              </a:prstGeom>
              <a:blipFill>
                <a:blip r:embed="rId3"/>
                <a:stretch>
                  <a:fillRect l="-7843" r="-27451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A018F78-CDB8-724C-8DDE-6EB11E7456F9}"/>
                  </a:ext>
                </a:extLst>
              </p:cNvPr>
              <p:cNvSpPr txBox="1"/>
              <p:nvPr/>
            </p:nvSpPr>
            <p:spPr>
              <a:xfrm>
                <a:off x="6080077" y="4841782"/>
                <a:ext cx="6461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plan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weight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A018F78-CDB8-724C-8DDE-6EB11E745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0077" y="4841782"/>
                <a:ext cx="646122" cy="584775"/>
              </a:xfrm>
              <a:prstGeom prst="rect">
                <a:avLst/>
              </a:prstGeom>
              <a:blipFill>
                <a:blip r:embed="rId4"/>
                <a:stretch>
                  <a:fillRect l="-15385" r="-382692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7B66960-C1EC-F14A-9A57-2B37F9A04FE4}"/>
                  </a:ext>
                </a:extLst>
              </p:cNvPr>
              <p:cNvSpPr txBox="1"/>
              <p:nvPr/>
            </p:nvSpPr>
            <p:spPr>
              <a:xfrm>
                <a:off x="2786005" y="4911660"/>
                <a:ext cx="6461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7B66960-C1EC-F14A-9A57-2B37F9A04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005" y="4911660"/>
                <a:ext cx="64612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78E5222-DF78-E94F-92CB-0A9E2448FEB8}"/>
                  </a:ext>
                </a:extLst>
              </p:cNvPr>
              <p:cNvSpPr txBox="1"/>
              <p:nvPr/>
            </p:nvSpPr>
            <p:spPr>
              <a:xfrm>
                <a:off x="9936045" y="4326885"/>
                <a:ext cx="6461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78E5222-DF78-E94F-92CB-0A9E2448F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6045" y="4326885"/>
                <a:ext cx="646122" cy="584775"/>
              </a:xfrm>
              <a:prstGeom prst="rect">
                <a:avLst/>
              </a:prstGeom>
              <a:blipFill>
                <a:blip r:embed="rId6"/>
                <a:stretch>
                  <a:fillRect l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12374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5C4B83E4-C079-B445-948A-187432535FE9}"/>
              </a:ext>
            </a:extLst>
          </p:cNvPr>
          <p:cNvGrpSpPr/>
          <p:nvPr/>
        </p:nvGrpSpPr>
        <p:grpSpPr>
          <a:xfrm>
            <a:off x="3685308" y="685799"/>
            <a:ext cx="4668982" cy="5112328"/>
            <a:chOff x="942109" y="831273"/>
            <a:chExt cx="4668982" cy="511232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A2F7056-49A1-3249-8EA8-853052677B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97" r="49701" b="16792"/>
            <a:stretch/>
          </p:blipFill>
          <p:spPr>
            <a:xfrm>
              <a:off x="942109" y="831273"/>
              <a:ext cx="4668982" cy="5112328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74B6D2D-4E96-CE49-8DD2-FD59579E7222}"/>
                </a:ext>
              </a:extLst>
            </p:cNvPr>
            <p:cNvCxnSpPr/>
            <p:nvPr/>
          </p:nvCxnSpPr>
          <p:spPr>
            <a:xfrm>
              <a:off x="1974273" y="2826327"/>
              <a:ext cx="0" cy="2015837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818F375-92EE-DC4C-B7B5-D8952AF5E0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2640" y="1953489"/>
              <a:ext cx="815686" cy="2909457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D928B91-6B32-1F46-A949-D36B5BB375C2}"/>
                </a:ext>
              </a:extLst>
            </p:cNvPr>
            <p:cNvSpPr/>
            <p:nvPr/>
          </p:nvSpPr>
          <p:spPr>
            <a:xfrm>
              <a:off x="4618760" y="5340927"/>
              <a:ext cx="274320" cy="2743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25FE7DB-21EC-AE4F-BEDB-17B6D7442013}"/>
                </a:ext>
              </a:extLst>
            </p:cNvPr>
            <p:cNvCxnSpPr>
              <a:endCxn id="16" idx="1"/>
            </p:cNvCxnSpPr>
            <p:nvPr/>
          </p:nvCxnSpPr>
          <p:spPr>
            <a:xfrm>
              <a:off x="1974273" y="2826327"/>
              <a:ext cx="2684660" cy="2554773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D4D4255-DDBD-BD4D-9FF4-9E6FB2CD5225}"/>
                </a:ext>
              </a:extLst>
            </p:cNvPr>
            <p:cNvCxnSpPr>
              <a:cxnSpLocks/>
            </p:cNvCxnSpPr>
            <p:nvPr/>
          </p:nvCxnSpPr>
          <p:spPr>
            <a:xfrm>
              <a:off x="4482640" y="4842165"/>
              <a:ext cx="407843" cy="406628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1C7CD34-603C-174F-8E7B-5EECA45A0FDD}"/>
                    </a:ext>
                  </a:extLst>
                </p:cNvPr>
                <p:cNvSpPr txBox="1"/>
                <p:nvPr/>
              </p:nvSpPr>
              <p:spPr>
                <a:xfrm rot="2734529" flipH="1">
                  <a:off x="2480733" y="4181353"/>
                  <a:ext cx="1564364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32</m:t>
                        </m:r>
                        <m: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cm</m:t>
                        </m:r>
                      </m:oMath>
                    </m:oMathPara>
                  </a14:m>
                  <a:endParaRPr lang="en-US" sz="3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1C7CD34-603C-174F-8E7B-5EECA45A0F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734529" flipH="1">
                  <a:off x="2480733" y="4181353"/>
                  <a:ext cx="1564364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4060FE5-71A5-924D-A721-4944F87048C5}"/>
                    </a:ext>
                  </a:extLst>
                </p:cNvPr>
                <p:cNvSpPr txBox="1"/>
                <p:nvPr/>
              </p:nvSpPr>
              <p:spPr>
                <a:xfrm rot="2594808" flipH="1">
                  <a:off x="4469736" y="4428684"/>
                  <a:ext cx="101778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cm</m:t>
                        </m:r>
                      </m:oMath>
                    </m:oMathPara>
                  </a14:m>
                  <a:endParaRPr lang="en-US" sz="3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4060FE5-71A5-924D-A721-4944F87048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594808" flipH="1">
                  <a:off x="4469736" y="4428684"/>
                  <a:ext cx="1017787" cy="584775"/>
                </a:xfrm>
                <a:prstGeom prst="rect">
                  <a:avLst/>
                </a:prstGeom>
                <a:blipFill>
                  <a:blip r:embed="rId4"/>
                  <a:stretch>
                    <a:fillRect l="-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18F8915-90D4-4E4C-A044-8CAB4FA4DEAD}"/>
                    </a:ext>
                  </a:extLst>
                </p:cNvPr>
                <p:cNvSpPr txBox="1"/>
                <p:nvPr/>
              </p:nvSpPr>
              <p:spPr>
                <a:xfrm flipH="1">
                  <a:off x="1334880" y="4819245"/>
                  <a:ext cx="101778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90 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18F8915-90D4-4E4C-A044-8CAB4FA4DE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334880" y="4819245"/>
                  <a:ext cx="1017787" cy="584775"/>
                </a:xfrm>
                <a:prstGeom prst="rect">
                  <a:avLst/>
                </a:prstGeom>
                <a:blipFill>
                  <a:blip r:embed="rId5"/>
                  <a:stretch>
                    <a:fillRect l="-3704" r="-3704" b="-212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5DE96D-8E46-3141-B5BC-18810300E755}"/>
                    </a:ext>
                  </a:extLst>
                </p:cNvPr>
                <p:cNvSpPr txBox="1"/>
                <p:nvPr/>
              </p:nvSpPr>
              <p:spPr>
                <a:xfrm flipH="1">
                  <a:off x="4593304" y="1512746"/>
                  <a:ext cx="101778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5DE96D-8E46-3141-B5BC-18810300E7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593304" y="1512746"/>
                  <a:ext cx="1017787" cy="584775"/>
                </a:xfrm>
                <a:prstGeom prst="rect">
                  <a:avLst/>
                </a:prstGeom>
                <a:blipFill>
                  <a:blip r:embed="rId6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D8C07C2D-5862-9140-A74C-E394D16EB0FD}"/>
                </a:ext>
              </a:extLst>
            </p:cNvPr>
            <p:cNvSpPr/>
            <p:nvPr/>
          </p:nvSpPr>
          <p:spPr>
            <a:xfrm>
              <a:off x="2427688" y="3539559"/>
              <a:ext cx="2618009" cy="1841541"/>
            </a:xfrm>
            <a:prstGeom prst="arc">
              <a:avLst>
                <a:gd name="adj1" fmla="val 13428431"/>
                <a:gd name="adj2" fmla="val 19814945"/>
              </a:avLst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67D4833-4C76-4D42-ACAE-659CCD347B60}"/>
                    </a:ext>
                  </a:extLst>
                </p:cNvPr>
                <p:cNvSpPr txBox="1"/>
                <p:nvPr/>
              </p:nvSpPr>
              <p:spPr>
                <a:xfrm flipH="1">
                  <a:off x="3257910" y="2981606"/>
                  <a:ext cx="101778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60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67D4833-4C76-4D42-ACAE-659CCD347B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257910" y="2981606"/>
                  <a:ext cx="1017787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6173" b="-234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F5E0E27-DF0F-0146-AA22-269026D9C4F9}"/>
              </a:ext>
            </a:extLst>
          </p:cNvPr>
          <p:cNvCxnSpPr>
            <a:stCxn id="16" idx="3"/>
          </p:cNvCxnSpPr>
          <p:nvPr/>
        </p:nvCxnSpPr>
        <p:spPr>
          <a:xfrm flipH="1">
            <a:off x="4586972" y="5429600"/>
            <a:ext cx="2815160" cy="4017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Arc 52">
            <a:extLst>
              <a:ext uri="{FF2B5EF4-FFF2-40B4-BE49-F238E27FC236}">
                <a16:creationId xmlns:a16="http://schemas.microsoft.com/office/drawing/2014/main" id="{C14F3262-ACF6-CB4E-884C-813ACC72A1C9}"/>
              </a:ext>
            </a:extLst>
          </p:cNvPr>
          <p:cNvSpPr/>
          <p:nvPr/>
        </p:nvSpPr>
        <p:spPr>
          <a:xfrm>
            <a:off x="6458308" y="4282436"/>
            <a:ext cx="2527040" cy="2140528"/>
          </a:xfrm>
          <a:prstGeom prst="arc">
            <a:avLst>
              <a:gd name="adj1" fmla="val 10603922"/>
              <a:gd name="adj2" fmla="val 12959072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AFF6687-6C84-F745-AF8B-03D182476E59}"/>
                  </a:ext>
                </a:extLst>
              </p:cNvPr>
              <p:cNvSpPr txBox="1"/>
              <p:nvPr/>
            </p:nvSpPr>
            <p:spPr>
              <a:xfrm flipH="1">
                <a:off x="5429135" y="4831673"/>
                <a:ext cx="101778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AFF6687-6C84-F745-AF8B-03D182476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429135" y="4831673"/>
                <a:ext cx="1017787" cy="584775"/>
              </a:xfrm>
              <a:prstGeom prst="rect">
                <a:avLst/>
              </a:prstGeom>
              <a:blipFill>
                <a:blip r:embed="rId8"/>
                <a:stretch>
                  <a:fillRect l="-4878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82490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42DA2EB-F1A4-C242-95E5-A62FDE981940}"/>
              </a:ext>
            </a:extLst>
          </p:cNvPr>
          <p:cNvCxnSpPr>
            <a:cxnSpLocks/>
          </p:cNvCxnSpPr>
          <p:nvPr/>
        </p:nvCxnSpPr>
        <p:spPr>
          <a:xfrm flipV="1">
            <a:off x="8483117" y="1641759"/>
            <a:ext cx="815686" cy="2909457"/>
          </a:xfrm>
          <a:prstGeom prst="straightConnector1">
            <a:avLst/>
          </a:prstGeom>
          <a:ln w="571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87376A4E-DD0B-344C-844B-34403813EAA7}"/>
              </a:ext>
            </a:extLst>
          </p:cNvPr>
          <p:cNvSpPr/>
          <p:nvPr/>
        </p:nvSpPr>
        <p:spPr>
          <a:xfrm>
            <a:off x="10406474" y="5070761"/>
            <a:ext cx="274320" cy="27432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DA7430D-DAAD-2842-85FC-840840248746}"/>
              </a:ext>
            </a:extLst>
          </p:cNvPr>
          <p:cNvCxnSpPr>
            <a:cxnSpLocks/>
          </p:cNvCxnSpPr>
          <p:nvPr/>
        </p:nvCxnSpPr>
        <p:spPr>
          <a:xfrm flipV="1">
            <a:off x="8013781" y="3187750"/>
            <a:ext cx="815686" cy="2909457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4469C36-3D66-1045-9B2C-7FFAB4A79D29}"/>
              </a:ext>
            </a:extLst>
          </p:cNvPr>
          <p:cNvCxnSpPr>
            <a:cxnSpLocks noChangeAspect="1"/>
          </p:cNvCxnSpPr>
          <p:nvPr/>
        </p:nvCxnSpPr>
        <p:spPr>
          <a:xfrm rot="-3600000" flipV="1">
            <a:off x="7626910" y="226153"/>
            <a:ext cx="1589426" cy="5669280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BCB513-A794-C542-884B-AD2EFCA5380D}"/>
                  </a:ext>
                </a:extLst>
              </p:cNvPr>
              <p:cNvSpPr txBox="1"/>
              <p:nvPr/>
            </p:nvSpPr>
            <p:spPr>
              <a:xfrm rot="2609567" flipH="1">
                <a:off x="9109078" y="3627222"/>
                <a:ext cx="101778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cm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BCB513-A794-C542-884B-AD2EFCA53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09567" flipH="1">
                <a:off x="9109078" y="3627222"/>
                <a:ext cx="1017787" cy="584775"/>
              </a:xfrm>
              <a:prstGeom prst="rect">
                <a:avLst/>
              </a:prstGeom>
              <a:blipFill>
                <a:blip r:embed="rId2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667550-D800-914A-A181-1DF9BEB77832}"/>
              </a:ext>
            </a:extLst>
          </p:cNvPr>
          <p:cNvCxnSpPr>
            <a:stCxn id="3" idx="2"/>
          </p:cNvCxnSpPr>
          <p:nvPr/>
        </p:nvCxnSpPr>
        <p:spPr>
          <a:xfrm flipH="1" flipV="1">
            <a:off x="8421623" y="4551216"/>
            <a:ext cx="1984851" cy="65670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DC9137-88BA-1241-8E8C-4839C2B5D4A2}"/>
                  </a:ext>
                </a:extLst>
              </p:cNvPr>
              <p:cNvSpPr txBox="1"/>
              <p:nvPr/>
            </p:nvSpPr>
            <p:spPr>
              <a:xfrm rot="1025948" flipH="1">
                <a:off x="8893686" y="4925301"/>
                <a:ext cx="89600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DC9137-88BA-1241-8E8C-4839C2B5D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25948" flipH="1">
                <a:off x="8893686" y="4925301"/>
                <a:ext cx="896008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>
            <a:extLst>
              <a:ext uri="{FF2B5EF4-FFF2-40B4-BE49-F238E27FC236}">
                <a16:creationId xmlns:a16="http://schemas.microsoft.com/office/drawing/2014/main" id="{26B1F9C5-FC16-BD49-974A-7CC5B9930DD9}"/>
              </a:ext>
            </a:extLst>
          </p:cNvPr>
          <p:cNvSpPr/>
          <p:nvPr/>
        </p:nvSpPr>
        <p:spPr>
          <a:xfrm>
            <a:off x="7991467" y="2865390"/>
            <a:ext cx="1672103" cy="1844261"/>
          </a:xfrm>
          <a:prstGeom prst="arc">
            <a:avLst>
              <a:gd name="adj1" fmla="val 14145600"/>
              <a:gd name="adj2" fmla="val 16596057"/>
            </a:avLst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609A36-3F35-EC4E-A17C-12A2C78BFBCA}"/>
                  </a:ext>
                </a:extLst>
              </p:cNvPr>
              <p:cNvSpPr txBox="1"/>
              <p:nvPr/>
            </p:nvSpPr>
            <p:spPr>
              <a:xfrm flipH="1">
                <a:off x="8029762" y="2274873"/>
                <a:ext cx="101778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60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609A36-3F35-EC4E-A17C-12A2C78BF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029762" y="2274873"/>
                <a:ext cx="1017787" cy="584775"/>
              </a:xfrm>
              <a:prstGeom prst="rect">
                <a:avLst/>
              </a:prstGeom>
              <a:blipFill>
                <a:blip r:embed="rId4"/>
                <a:stretch>
                  <a:fillRect l="-4938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27C01F-7ABA-6940-9454-F847BB43D9E5}"/>
              </a:ext>
            </a:extLst>
          </p:cNvPr>
          <p:cNvCxnSpPr/>
          <p:nvPr/>
        </p:nvCxnSpPr>
        <p:spPr>
          <a:xfrm>
            <a:off x="1487181" y="1815309"/>
            <a:ext cx="0" cy="2015837"/>
          </a:xfrm>
          <a:prstGeom prst="straightConnector1">
            <a:avLst/>
          </a:prstGeom>
          <a:ln w="571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E2D0E6-7C19-8942-9F6C-D33148E7BE58}"/>
              </a:ext>
            </a:extLst>
          </p:cNvPr>
          <p:cNvCxnSpPr>
            <a:cxnSpLocks noChangeAspect="1"/>
            <a:stCxn id="16" idx="1"/>
          </p:cNvCxnSpPr>
          <p:nvPr/>
        </p:nvCxnSpPr>
        <p:spPr>
          <a:xfrm flipH="1" flipV="1">
            <a:off x="1493009" y="1815308"/>
            <a:ext cx="2974864" cy="2991192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67BF5E3B-6010-FE46-A83D-F0532F9D04CA}"/>
              </a:ext>
            </a:extLst>
          </p:cNvPr>
          <p:cNvSpPr/>
          <p:nvPr/>
        </p:nvSpPr>
        <p:spPr>
          <a:xfrm>
            <a:off x="4427700" y="4766327"/>
            <a:ext cx="274320" cy="27432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E2C98C3-F4A9-694F-B41B-7BF728BBBA0A}"/>
              </a:ext>
            </a:extLst>
          </p:cNvPr>
          <p:cNvCxnSpPr/>
          <p:nvPr/>
        </p:nvCxnSpPr>
        <p:spPr>
          <a:xfrm>
            <a:off x="1484998" y="1550321"/>
            <a:ext cx="0" cy="3657600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273918-161D-C941-BCF4-A0CD24532851}"/>
              </a:ext>
            </a:extLst>
          </p:cNvPr>
          <p:cNvCxnSpPr>
            <a:cxnSpLocks/>
          </p:cNvCxnSpPr>
          <p:nvPr/>
        </p:nvCxnSpPr>
        <p:spPr>
          <a:xfrm>
            <a:off x="1484998" y="4923573"/>
            <a:ext cx="2959736" cy="0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A84330-3356-6D4B-92F5-D8AC018D70DC}"/>
                  </a:ext>
                </a:extLst>
              </p:cNvPr>
              <p:cNvSpPr txBox="1"/>
              <p:nvPr/>
            </p:nvSpPr>
            <p:spPr>
              <a:xfrm flipH="1">
                <a:off x="2400594" y="4925301"/>
                <a:ext cx="89600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A84330-3356-6D4B-92F5-D8AC018D7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400594" y="4925301"/>
                <a:ext cx="896008" cy="584775"/>
              </a:xfrm>
              <a:prstGeom prst="rect">
                <a:avLst/>
              </a:prstGeom>
              <a:blipFill>
                <a:blip r:embed="rId5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3A96A9D-BDD6-1F47-A27C-B72406BE4C7D}"/>
                  </a:ext>
                </a:extLst>
              </p:cNvPr>
              <p:cNvSpPr txBox="1"/>
              <p:nvPr/>
            </p:nvSpPr>
            <p:spPr>
              <a:xfrm rot="2609567" flipH="1">
                <a:off x="2648050" y="2768405"/>
                <a:ext cx="101778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cm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3A96A9D-BDD6-1F47-A27C-B72406BE4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09567" flipH="1">
                <a:off x="2648050" y="2768405"/>
                <a:ext cx="1017787" cy="584775"/>
              </a:xfrm>
              <a:prstGeom prst="rect">
                <a:avLst/>
              </a:prstGeom>
              <a:blipFill>
                <a:blip r:embed="rId6"/>
                <a:stretch>
                  <a:fillRect l="-2222" r="-3333" b="-10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717671-7396-6F46-AE76-4D3F7D286C6F}"/>
                  </a:ext>
                </a:extLst>
              </p:cNvPr>
              <p:cNvSpPr txBox="1"/>
              <p:nvPr/>
            </p:nvSpPr>
            <p:spPr>
              <a:xfrm flipH="1">
                <a:off x="451280" y="2552948"/>
                <a:ext cx="101778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90 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717671-7396-6F46-AE76-4D3F7D286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51280" y="2552948"/>
                <a:ext cx="1017787" cy="584775"/>
              </a:xfrm>
              <a:prstGeom prst="rect">
                <a:avLst/>
              </a:prstGeom>
              <a:blipFill>
                <a:blip r:embed="rId7"/>
                <a:stretch>
                  <a:fillRect l="-5000" r="-2500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c 23">
            <a:extLst>
              <a:ext uri="{FF2B5EF4-FFF2-40B4-BE49-F238E27FC236}">
                <a16:creationId xmlns:a16="http://schemas.microsoft.com/office/drawing/2014/main" id="{A09DF909-6124-E648-A2C9-04468378A18A}"/>
              </a:ext>
            </a:extLst>
          </p:cNvPr>
          <p:cNvSpPr/>
          <p:nvPr/>
        </p:nvSpPr>
        <p:spPr>
          <a:xfrm>
            <a:off x="3484553" y="3785802"/>
            <a:ext cx="2527040" cy="2140528"/>
          </a:xfrm>
          <a:prstGeom prst="arc">
            <a:avLst>
              <a:gd name="adj1" fmla="val 10603922"/>
              <a:gd name="adj2" fmla="val 12959072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A49B55-2F92-BD47-8F88-1CAC429219CC}"/>
                  </a:ext>
                </a:extLst>
              </p:cNvPr>
              <p:cNvSpPr txBox="1"/>
              <p:nvPr/>
            </p:nvSpPr>
            <p:spPr>
              <a:xfrm flipH="1">
                <a:off x="2555512" y="4206488"/>
                <a:ext cx="101778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A49B55-2F92-BD47-8F88-1CAC42921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555512" y="4206488"/>
                <a:ext cx="1017787" cy="584775"/>
              </a:xfrm>
              <a:prstGeom prst="rect">
                <a:avLst/>
              </a:prstGeom>
              <a:blipFill>
                <a:blip r:embed="rId8"/>
                <a:stretch>
                  <a:fillRect l="-4938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DB353D5A-6D0B-864B-B5C7-0CC5631F5ECF}"/>
              </a:ext>
            </a:extLst>
          </p:cNvPr>
          <p:cNvSpPr/>
          <p:nvPr/>
        </p:nvSpPr>
        <p:spPr>
          <a:xfrm>
            <a:off x="7945868" y="2153831"/>
            <a:ext cx="1672103" cy="1844261"/>
          </a:xfrm>
          <a:prstGeom prst="arc">
            <a:avLst>
              <a:gd name="adj1" fmla="val 3616560"/>
              <a:gd name="adj2" fmla="val 6068187"/>
            </a:avLst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1F4A762-22E9-EF41-8716-8B4E0FE4EF52}"/>
                  </a:ext>
                </a:extLst>
              </p:cNvPr>
              <p:cNvSpPr txBox="1"/>
              <p:nvPr/>
            </p:nvSpPr>
            <p:spPr>
              <a:xfrm flipH="1">
                <a:off x="8429615" y="3921852"/>
                <a:ext cx="101778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60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1F4A762-22E9-EF41-8716-8B4E0FE4E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429615" y="3921852"/>
                <a:ext cx="1017787" cy="584775"/>
              </a:xfrm>
              <a:prstGeom prst="rect">
                <a:avLst/>
              </a:prstGeom>
              <a:blipFill>
                <a:blip r:embed="rId9"/>
                <a:stretch>
                  <a:fillRect l="-4938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4E9CB7B-D02F-3942-8CF1-11E1FE5337A2}"/>
                  </a:ext>
                </a:extLst>
              </p:cNvPr>
              <p:cNvSpPr txBox="1"/>
              <p:nvPr/>
            </p:nvSpPr>
            <p:spPr>
              <a:xfrm flipH="1">
                <a:off x="4276994" y="4766327"/>
                <a:ext cx="127633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4E9CB7B-D02F-3942-8CF1-11E1FE533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276994" y="4766327"/>
                <a:ext cx="127633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BCB1F59-6E23-EC4B-B940-41882E72BB8A}"/>
                  </a:ext>
                </a:extLst>
              </p:cNvPr>
              <p:cNvSpPr txBox="1"/>
              <p:nvPr/>
            </p:nvSpPr>
            <p:spPr>
              <a:xfrm flipH="1">
                <a:off x="10201996" y="5207921"/>
                <a:ext cx="127633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BCB1F59-6E23-EC4B-B940-41882E72B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201996" y="5207921"/>
                <a:ext cx="1276333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3D60B30-84F6-D741-B364-8E8AA1149B6D}"/>
                  </a:ext>
                </a:extLst>
              </p:cNvPr>
              <p:cNvSpPr txBox="1"/>
              <p:nvPr/>
            </p:nvSpPr>
            <p:spPr>
              <a:xfrm flipH="1">
                <a:off x="9170607" y="1202005"/>
                <a:ext cx="101778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3D60B30-84F6-D741-B364-8E8AA1149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170607" y="1202005"/>
                <a:ext cx="1017787" cy="584775"/>
              </a:xfrm>
              <a:prstGeom prst="rect">
                <a:avLst/>
              </a:prstGeom>
              <a:blipFill>
                <a:blip r:embed="rId12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76378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B21F5D-6C87-8043-A494-31981E1B66CE}"/>
              </a:ext>
            </a:extLst>
          </p:cNvPr>
          <p:cNvGrpSpPr/>
          <p:nvPr/>
        </p:nvGrpSpPr>
        <p:grpSpPr>
          <a:xfrm>
            <a:off x="585082" y="2293172"/>
            <a:ext cx="3539266" cy="365760"/>
            <a:chOff x="5735620" y="2562114"/>
            <a:chExt cx="3539266" cy="36576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A232E60-317A-4146-8398-612917FB5E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2918" y="2689412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2A29131-3D9A-5849-9BE3-0D6796F63F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5620" y="2562114"/>
              <a:ext cx="365760" cy="36576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577D9BA-6EC9-9946-A195-24531DF92DDE}"/>
                </a:ext>
              </a:extLst>
            </p:cNvPr>
            <p:cNvSpPr/>
            <p:nvPr/>
          </p:nvSpPr>
          <p:spPr>
            <a:xfrm>
              <a:off x="6101380" y="2653554"/>
              <a:ext cx="3173506" cy="1828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0B3C6D-E6C5-3746-8083-30CB14038919}"/>
              </a:ext>
            </a:extLst>
          </p:cNvPr>
          <p:cNvCxnSpPr>
            <a:cxnSpLocks noChangeAspect="1"/>
          </p:cNvCxnSpPr>
          <p:nvPr/>
        </p:nvCxnSpPr>
        <p:spPr>
          <a:xfrm rot="1800000">
            <a:off x="409685" y="1390426"/>
            <a:ext cx="393192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3F0F9D4-6432-024D-B053-8E84AE2A5BD6}"/>
              </a:ext>
            </a:extLst>
          </p:cNvPr>
          <p:cNvSpPr/>
          <p:nvPr/>
        </p:nvSpPr>
        <p:spPr>
          <a:xfrm>
            <a:off x="430306" y="304800"/>
            <a:ext cx="304800" cy="41775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9E079F4-716F-3D46-AA28-D87046808027}"/>
              </a:ext>
            </a:extLst>
          </p:cNvPr>
          <p:cNvSpPr>
            <a:spLocks noChangeAspect="1"/>
          </p:cNvSpPr>
          <p:nvPr/>
        </p:nvSpPr>
        <p:spPr>
          <a:xfrm>
            <a:off x="2667941" y="2942218"/>
            <a:ext cx="649707" cy="54864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3D3073-AF56-CB4D-A23C-9A1C5CB4B38F}"/>
              </a:ext>
            </a:extLst>
          </p:cNvPr>
          <p:cNvCxnSpPr/>
          <p:nvPr/>
        </p:nvCxnSpPr>
        <p:spPr>
          <a:xfrm>
            <a:off x="2999636" y="2409264"/>
            <a:ext cx="0" cy="549088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F94553AE-D9B3-C343-AC64-904150138884}"/>
              </a:ext>
            </a:extLst>
          </p:cNvPr>
          <p:cNvSpPr/>
          <p:nvPr/>
        </p:nvSpPr>
        <p:spPr>
          <a:xfrm>
            <a:off x="3317648" y="1792941"/>
            <a:ext cx="1308140" cy="1149277"/>
          </a:xfrm>
          <a:prstGeom prst="arc">
            <a:avLst>
              <a:gd name="adj1" fmla="val 10674456"/>
              <a:gd name="adj2" fmla="val 12925657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44022F-1793-7F4F-A6C8-CB3DC46B58C0}"/>
                  </a:ext>
                </a:extLst>
              </p:cNvPr>
              <p:cNvSpPr txBox="1"/>
              <p:nvPr/>
            </p:nvSpPr>
            <p:spPr>
              <a:xfrm>
                <a:off x="2739895" y="1843463"/>
                <a:ext cx="5205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44022F-1793-7F4F-A6C8-CB3DC46B5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895" y="1843463"/>
                <a:ext cx="520527" cy="584775"/>
              </a:xfrm>
              <a:prstGeom prst="rect">
                <a:avLst/>
              </a:prstGeom>
              <a:blipFill>
                <a:blip r:embed="rId2"/>
                <a:stretch>
                  <a:fillRect l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84CFB2DB-0054-1B43-9180-8840B8F648C0}"/>
              </a:ext>
            </a:extLst>
          </p:cNvPr>
          <p:cNvGrpSpPr/>
          <p:nvPr/>
        </p:nvGrpSpPr>
        <p:grpSpPr>
          <a:xfrm>
            <a:off x="6851411" y="2329030"/>
            <a:ext cx="3539266" cy="365760"/>
            <a:chOff x="5735620" y="2562114"/>
            <a:chExt cx="3539266" cy="36576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154D888-934E-064F-83DC-7B2880B005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2918" y="2689412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03414B5-2BB3-1749-9E4D-D39F9CBF00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5620" y="2562114"/>
              <a:ext cx="365760" cy="36576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F014081-9E21-FC49-AB6B-313CB228845C}"/>
                </a:ext>
              </a:extLst>
            </p:cNvPr>
            <p:cNvSpPr/>
            <p:nvPr/>
          </p:nvSpPr>
          <p:spPr>
            <a:xfrm>
              <a:off x="6101380" y="2653554"/>
              <a:ext cx="3173506" cy="1828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A7137E5-AFC1-F14F-A2E5-B03280E87794}"/>
              </a:ext>
            </a:extLst>
          </p:cNvPr>
          <p:cNvCxnSpPr/>
          <p:nvPr/>
        </p:nvCxnSpPr>
        <p:spPr>
          <a:xfrm>
            <a:off x="9265965" y="2445122"/>
            <a:ext cx="0" cy="82296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D18940-9EB2-8F4B-8DF9-B88BA6B5DF99}"/>
                  </a:ext>
                </a:extLst>
              </p:cNvPr>
              <p:cNvSpPr txBox="1"/>
              <p:nvPr/>
            </p:nvSpPr>
            <p:spPr>
              <a:xfrm>
                <a:off x="9307794" y="2856602"/>
                <a:ext cx="8809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D18940-9EB2-8F4B-8DF9-B88BA6B5D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7794" y="2856602"/>
                <a:ext cx="880947" cy="584775"/>
              </a:xfrm>
              <a:prstGeom prst="rect">
                <a:avLst/>
              </a:prstGeom>
              <a:blipFill>
                <a:blip r:embed="rId3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11E003-B44E-094D-9F42-A96C5874003C}"/>
              </a:ext>
            </a:extLst>
          </p:cNvPr>
          <p:cNvCxnSpPr/>
          <p:nvPr/>
        </p:nvCxnSpPr>
        <p:spPr>
          <a:xfrm>
            <a:off x="8803924" y="2477846"/>
            <a:ext cx="0" cy="128016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A9DAA7F-C62C-7C41-9150-FA28E59014A5}"/>
                  </a:ext>
                </a:extLst>
              </p:cNvPr>
              <p:cNvSpPr txBox="1"/>
              <p:nvPr/>
            </p:nvSpPr>
            <p:spPr>
              <a:xfrm>
                <a:off x="8796799" y="3522994"/>
                <a:ext cx="8857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A9DAA7F-C62C-7C41-9150-FA28E5901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6799" y="3522994"/>
                <a:ext cx="885755" cy="584775"/>
              </a:xfrm>
              <a:prstGeom prst="rect">
                <a:avLst/>
              </a:prstGeom>
              <a:blipFill>
                <a:blip r:embed="rId4"/>
                <a:stretch>
                  <a:fillRect l="-4286" r="-4286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81CEFE1-6A6B-7241-BB13-2E60FB35A1A3}"/>
              </a:ext>
            </a:extLst>
          </p:cNvPr>
          <p:cNvCxnSpPr>
            <a:cxnSpLocks noChangeAspect="1"/>
          </p:cNvCxnSpPr>
          <p:nvPr/>
        </p:nvCxnSpPr>
        <p:spPr>
          <a:xfrm rot="1800000">
            <a:off x="8819154" y="2016450"/>
            <a:ext cx="164592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F9DE84-5109-C548-983B-F430E8DD2BA7}"/>
                  </a:ext>
                </a:extLst>
              </p:cNvPr>
              <p:cNvSpPr txBox="1"/>
              <p:nvPr/>
            </p:nvSpPr>
            <p:spPr>
              <a:xfrm>
                <a:off x="9157184" y="1871617"/>
                <a:ext cx="5205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F9DE84-5109-C548-983B-F430E8DD2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7184" y="1871617"/>
                <a:ext cx="52052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951AE051-F7C5-4945-9639-DBFBFBD6D475}"/>
              </a:ext>
            </a:extLst>
          </p:cNvPr>
          <p:cNvSpPr/>
          <p:nvPr/>
        </p:nvSpPr>
        <p:spPr>
          <a:xfrm>
            <a:off x="9610624" y="1870483"/>
            <a:ext cx="1308140" cy="1149277"/>
          </a:xfrm>
          <a:prstGeom prst="arc">
            <a:avLst>
              <a:gd name="adj1" fmla="val 10674456"/>
              <a:gd name="adj2" fmla="val 12925657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F920137-5329-DA48-892C-6715F8BBCB93}"/>
                  </a:ext>
                </a:extLst>
              </p:cNvPr>
              <p:cNvSpPr txBox="1"/>
              <p:nvPr/>
            </p:nvSpPr>
            <p:spPr>
              <a:xfrm>
                <a:off x="9147374" y="1142422"/>
                <a:ext cx="53033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F920137-5329-DA48-892C-6715F8BBC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7374" y="1142422"/>
                <a:ext cx="53033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87866FC-04CA-4443-9FEB-5D2DA5D8909B}"/>
              </a:ext>
            </a:extLst>
          </p:cNvPr>
          <p:cNvCxnSpPr>
            <a:cxnSpLocks noChangeAspect="1"/>
          </p:cNvCxnSpPr>
          <p:nvPr/>
        </p:nvCxnSpPr>
        <p:spPr>
          <a:xfrm rot="1800000">
            <a:off x="6668358" y="1436923"/>
            <a:ext cx="393192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D52D9EE-1522-774F-A31A-F772EB93404A}"/>
              </a:ext>
            </a:extLst>
          </p:cNvPr>
          <p:cNvCxnSpPr>
            <a:cxnSpLocks/>
          </p:cNvCxnSpPr>
          <p:nvPr/>
        </p:nvCxnSpPr>
        <p:spPr>
          <a:xfrm flipV="1">
            <a:off x="7035070" y="1015755"/>
            <a:ext cx="840196" cy="14504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3BB01512-C99F-D640-AB34-35D091A4B426}"/>
              </a:ext>
            </a:extLst>
          </p:cNvPr>
          <p:cNvSpPr/>
          <p:nvPr/>
        </p:nvSpPr>
        <p:spPr>
          <a:xfrm rot="1800000">
            <a:off x="7800437" y="1054953"/>
            <a:ext cx="238462" cy="3048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43696DC-1816-0D4A-8DC7-1BF73622F8A1}"/>
                  </a:ext>
                </a:extLst>
              </p:cNvPr>
              <p:cNvSpPr txBox="1"/>
              <p:nvPr/>
            </p:nvSpPr>
            <p:spPr>
              <a:xfrm>
                <a:off x="7118659" y="1154021"/>
                <a:ext cx="63254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43696DC-1816-0D4A-8DC7-1BF73622F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659" y="1154021"/>
                <a:ext cx="632544" cy="584775"/>
              </a:xfrm>
              <a:prstGeom prst="rect">
                <a:avLst/>
              </a:prstGeom>
              <a:blipFill>
                <a:blip r:embed="rId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3FA1DDF-B49D-4D4C-8075-CE793C33E756}"/>
                  </a:ext>
                </a:extLst>
              </p:cNvPr>
              <p:cNvSpPr txBox="1"/>
              <p:nvPr/>
            </p:nvSpPr>
            <p:spPr>
              <a:xfrm>
                <a:off x="8133475" y="1922679"/>
                <a:ext cx="50404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3FA1DDF-B49D-4D4C-8075-CE793C33E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475" y="1922679"/>
                <a:ext cx="504049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275CE34-691C-D94F-AA3B-DE34E05A6828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45771" y="2329029"/>
            <a:ext cx="0" cy="822960"/>
          </a:xfrm>
          <a:prstGeom prst="line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F54CDC-8AEB-9748-9C2F-47920E0B373E}"/>
                  </a:ext>
                </a:extLst>
              </p:cNvPr>
              <p:cNvSpPr txBox="1"/>
              <p:nvPr/>
            </p:nvSpPr>
            <p:spPr>
              <a:xfrm>
                <a:off x="7156470" y="2723789"/>
                <a:ext cx="6489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F54CDC-8AEB-9748-9C2F-47920E0B3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470" y="2723789"/>
                <a:ext cx="648959" cy="584775"/>
              </a:xfrm>
              <a:prstGeom prst="rect">
                <a:avLst/>
              </a:prstGeom>
              <a:blipFill>
                <a:blip r:embed="rId9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8445CF4-FAF0-2D43-81A6-FD745B28153E}"/>
              </a:ext>
            </a:extLst>
          </p:cNvPr>
          <p:cNvCxnSpPr>
            <a:cxnSpLocks/>
          </p:cNvCxnSpPr>
          <p:nvPr/>
        </p:nvCxnSpPr>
        <p:spPr>
          <a:xfrm rot="10800000" flipH="1">
            <a:off x="6978709" y="1744532"/>
            <a:ext cx="0" cy="822960"/>
          </a:xfrm>
          <a:prstGeom prst="line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7939AB8-32B1-7E40-9A17-D334AF909351}"/>
                  </a:ext>
                </a:extLst>
              </p:cNvPr>
              <p:cNvSpPr txBox="1"/>
              <p:nvPr/>
            </p:nvSpPr>
            <p:spPr>
              <a:xfrm>
                <a:off x="6375470" y="1642843"/>
                <a:ext cx="661078" cy="623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7939AB8-32B1-7E40-9A17-D334AF909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470" y="1642843"/>
                <a:ext cx="661078" cy="623632"/>
              </a:xfrm>
              <a:prstGeom prst="rect">
                <a:avLst/>
              </a:prstGeom>
              <a:blipFill>
                <a:blip r:embed="rId10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53886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B21F5D-6C87-8043-A494-31981E1B66CE}"/>
              </a:ext>
            </a:extLst>
          </p:cNvPr>
          <p:cNvGrpSpPr/>
          <p:nvPr/>
        </p:nvGrpSpPr>
        <p:grpSpPr>
          <a:xfrm>
            <a:off x="585082" y="2293172"/>
            <a:ext cx="3539266" cy="365760"/>
            <a:chOff x="5735620" y="2562114"/>
            <a:chExt cx="3539266" cy="36576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A232E60-317A-4146-8398-612917FB5E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2918" y="2689412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2A29131-3D9A-5849-9BE3-0D6796F63F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5620" y="2562114"/>
              <a:ext cx="365760" cy="36576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577D9BA-6EC9-9946-A195-24531DF92DDE}"/>
                </a:ext>
              </a:extLst>
            </p:cNvPr>
            <p:cNvSpPr/>
            <p:nvPr/>
          </p:nvSpPr>
          <p:spPr>
            <a:xfrm>
              <a:off x="6101380" y="2653554"/>
              <a:ext cx="3173506" cy="1828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0B3C6D-E6C5-3746-8083-30CB14038919}"/>
              </a:ext>
            </a:extLst>
          </p:cNvPr>
          <p:cNvCxnSpPr>
            <a:cxnSpLocks noChangeAspect="1"/>
          </p:cNvCxnSpPr>
          <p:nvPr/>
        </p:nvCxnSpPr>
        <p:spPr>
          <a:xfrm rot="1800000">
            <a:off x="409685" y="1390426"/>
            <a:ext cx="393192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3F0F9D4-6432-024D-B053-8E84AE2A5BD6}"/>
              </a:ext>
            </a:extLst>
          </p:cNvPr>
          <p:cNvSpPr/>
          <p:nvPr/>
        </p:nvSpPr>
        <p:spPr>
          <a:xfrm>
            <a:off x="430306" y="304800"/>
            <a:ext cx="304800" cy="41775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9E079F4-716F-3D46-AA28-D87046808027}"/>
              </a:ext>
            </a:extLst>
          </p:cNvPr>
          <p:cNvSpPr>
            <a:spLocks noChangeAspect="1"/>
          </p:cNvSpPr>
          <p:nvPr/>
        </p:nvSpPr>
        <p:spPr>
          <a:xfrm>
            <a:off x="2667941" y="2942218"/>
            <a:ext cx="649707" cy="54864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3D3073-AF56-CB4D-A23C-9A1C5CB4B38F}"/>
              </a:ext>
            </a:extLst>
          </p:cNvPr>
          <p:cNvCxnSpPr/>
          <p:nvPr/>
        </p:nvCxnSpPr>
        <p:spPr>
          <a:xfrm>
            <a:off x="2999636" y="2409264"/>
            <a:ext cx="0" cy="549088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F94553AE-D9B3-C343-AC64-904150138884}"/>
              </a:ext>
            </a:extLst>
          </p:cNvPr>
          <p:cNvSpPr/>
          <p:nvPr/>
        </p:nvSpPr>
        <p:spPr>
          <a:xfrm>
            <a:off x="3317648" y="1792941"/>
            <a:ext cx="1308140" cy="1149277"/>
          </a:xfrm>
          <a:prstGeom prst="arc">
            <a:avLst>
              <a:gd name="adj1" fmla="val 10674456"/>
              <a:gd name="adj2" fmla="val 12925657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44022F-1793-7F4F-A6C8-CB3DC46B58C0}"/>
                  </a:ext>
                </a:extLst>
              </p:cNvPr>
              <p:cNvSpPr txBox="1"/>
              <p:nvPr/>
            </p:nvSpPr>
            <p:spPr>
              <a:xfrm>
                <a:off x="2739895" y="1843463"/>
                <a:ext cx="5205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44022F-1793-7F4F-A6C8-CB3DC46B5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895" y="1843463"/>
                <a:ext cx="520527" cy="584775"/>
              </a:xfrm>
              <a:prstGeom prst="rect">
                <a:avLst/>
              </a:prstGeom>
              <a:blipFill>
                <a:blip r:embed="rId2"/>
                <a:stretch>
                  <a:fillRect l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84CFB2DB-0054-1B43-9180-8840B8F648C0}"/>
              </a:ext>
            </a:extLst>
          </p:cNvPr>
          <p:cNvGrpSpPr/>
          <p:nvPr/>
        </p:nvGrpSpPr>
        <p:grpSpPr>
          <a:xfrm>
            <a:off x="6851411" y="2329030"/>
            <a:ext cx="3539266" cy="365760"/>
            <a:chOff x="5735620" y="2562114"/>
            <a:chExt cx="3539266" cy="36576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154D888-934E-064F-83DC-7B2880B005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2918" y="2689412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03414B5-2BB3-1749-9E4D-D39F9CBF00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5620" y="2562114"/>
              <a:ext cx="365760" cy="36576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F014081-9E21-FC49-AB6B-313CB228845C}"/>
                </a:ext>
              </a:extLst>
            </p:cNvPr>
            <p:cNvSpPr/>
            <p:nvPr/>
          </p:nvSpPr>
          <p:spPr>
            <a:xfrm>
              <a:off x="6101380" y="2653554"/>
              <a:ext cx="3173506" cy="1828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A7137E5-AFC1-F14F-A2E5-B03280E87794}"/>
              </a:ext>
            </a:extLst>
          </p:cNvPr>
          <p:cNvCxnSpPr/>
          <p:nvPr/>
        </p:nvCxnSpPr>
        <p:spPr>
          <a:xfrm>
            <a:off x="9265965" y="2445122"/>
            <a:ext cx="0" cy="82296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D18940-9EB2-8F4B-8DF9-B88BA6B5DF99}"/>
                  </a:ext>
                </a:extLst>
              </p:cNvPr>
              <p:cNvSpPr txBox="1"/>
              <p:nvPr/>
            </p:nvSpPr>
            <p:spPr>
              <a:xfrm>
                <a:off x="9307794" y="2856602"/>
                <a:ext cx="8809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D18940-9EB2-8F4B-8DF9-B88BA6B5D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7794" y="2856602"/>
                <a:ext cx="880947" cy="584775"/>
              </a:xfrm>
              <a:prstGeom prst="rect">
                <a:avLst/>
              </a:prstGeom>
              <a:blipFill>
                <a:blip r:embed="rId3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11E003-B44E-094D-9F42-A96C5874003C}"/>
              </a:ext>
            </a:extLst>
          </p:cNvPr>
          <p:cNvCxnSpPr/>
          <p:nvPr/>
        </p:nvCxnSpPr>
        <p:spPr>
          <a:xfrm>
            <a:off x="8803924" y="2477846"/>
            <a:ext cx="0" cy="128016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A9DAA7F-C62C-7C41-9150-FA28E59014A5}"/>
                  </a:ext>
                </a:extLst>
              </p:cNvPr>
              <p:cNvSpPr txBox="1"/>
              <p:nvPr/>
            </p:nvSpPr>
            <p:spPr>
              <a:xfrm>
                <a:off x="8796799" y="3522994"/>
                <a:ext cx="8857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A9DAA7F-C62C-7C41-9150-FA28E5901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6799" y="3522994"/>
                <a:ext cx="885755" cy="584775"/>
              </a:xfrm>
              <a:prstGeom prst="rect">
                <a:avLst/>
              </a:prstGeom>
              <a:blipFill>
                <a:blip r:embed="rId4"/>
                <a:stretch>
                  <a:fillRect l="-4286" r="-4286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81CEFE1-6A6B-7241-BB13-2E60FB35A1A3}"/>
              </a:ext>
            </a:extLst>
          </p:cNvPr>
          <p:cNvCxnSpPr>
            <a:cxnSpLocks noChangeAspect="1"/>
          </p:cNvCxnSpPr>
          <p:nvPr/>
        </p:nvCxnSpPr>
        <p:spPr>
          <a:xfrm rot="1800000">
            <a:off x="8819154" y="2016450"/>
            <a:ext cx="164592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F9DE84-5109-C548-983B-F430E8DD2BA7}"/>
                  </a:ext>
                </a:extLst>
              </p:cNvPr>
              <p:cNvSpPr txBox="1"/>
              <p:nvPr/>
            </p:nvSpPr>
            <p:spPr>
              <a:xfrm>
                <a:off x="9157184" y="1871617"/>
                <a:ext cx="5205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F9DE84-5109-C548-983B-F430E8DD2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7184" y="1871617"/>
                <a:ext cx="52052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951AE051-F7C5-4945-9639-DBFBFBD6D475}"/>
              </a:ext>
            </a:extLst>
          </p:cNvPr>
          <p:cNvSpPr/>
          <p:nvPr/>
        </p:nvSpPr>
        <p:spPr>
          <a:xfrm>
            <a:off x="9610624" y="1870483"/>
            <a:ext cx="1308140" cy="1149277"/>
          </a:xfrm>
          <a:prstGeom prst="arc">
            <a:avLst>
              <a:gd name="adj1" fmla="val 10674456"/>
              <a:gd name="adj2" fmla="val 12925657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F920137-5329-DA48-892C-6715F8BBCB93}"/>
                  </a:ext>
                </a:extLst>
              </p:cNvPr>
              <p:cNvSpPr txBox="1"/>
              <p:nvPr/>
            </p:nvSpPr>
            <p:spPr>
              <a:xfrm>
                <a:off x="9147374" y="1142422"/>
                <a:ext cx="53033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F920137-5329-DA48-892C-6715F8BBC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7374" y="1142422"/>
                <a:ext cx="53033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87866FC-04CA-4443-9FEB-5D2DA5D8909B}"/>
              </a:ext>
            </a:extLst>
          </p:cNvPr>
          <p:cNvCxnSpPr>
            <a:cxnSpLocks noChangeAspect="1"/>
          </p:cNvCxnSpPr>
          <p:nvPr/>
        </p:nvCxnSpPr>
        <p:spPr>
          <a:xfrm rot="1800000">
            <a:off x="6668358" y="1436923"/>
            <a:ext cx="393192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D52D9EE-1522-774F-A31A-F772EB93404A}"/>
              </a:ext>
            </a:extLst>
          </p:cNvPr>
          <p:cNvCxnSpPr>
            <a:cxnSpLocks/>
          </p:cNvCxnSpPr>
          <p:nvPr/>
        </p:nvCxnSpPr>
        <p:spPr>
          <a:xfrm flipV="1">
            <a:off x="7035070" y="1015755"/>
            <a:ext cx="840196" cy="14504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3BB01512-C99F-D640-AB34-35D091A4B426}"/>
              </a:ext>
            </a:extLst>
          </p:cNvPr>
          <p:cNvSpPr/>
          <p:nvPr/>
        </p:nvSpPr>
        <p:spPr>
          <a:xfrm rot="1800000">
            <a:off x="7800437" y="1054953"/>
            <a:ext cx="238462" cy="3048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43696DC-1816-0D4A-8DC7-1BF73622F8A1}"/>
                  </a:ext>
                </a:extLst>
              </p:cNvPr>
              <p:cNvSpPr txBox="1"/>
              <p:nvPr/>
            </p:nvSpPr>
            <p:spPr>
              <a:xfrm>
                <a:off x="7118659" y="1154021"/>
                <a:ext cx="63254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43696DC-1816-0D4A-8DC7-1BF73622F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659" y="1154021"/>
                <a:ext cx="632544" cy="584775"/>
              </a:xfrm>
              <a:prstGeom prst="rect">
                <a:avLst/>
              </a:prstGeom>
              <a:blipFill>
                <a:blip r:embed="rId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3FA1DDF-B49D-4D4C-8075-CE793C33E756}"/>
                  </a:ext>
                </a:extLst>
              </p:cNvPr>
              <p:cNvSpPr txBox="1"/>
              <p:nvPr/>
            </p:nvSpPr>
            <p:spPr>
              <a:xfrm>
                <a:off x="8133475" y="1922679"/>
                <a:ext cx="50404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3FA1DDF-B49D-4D4C-8075-CE793C33E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475" y="1922679"/>
                <a:ext cx="504049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275CE34-691C-D94F-AA3B-DE34E05A6828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45771" y="2329029"/>
            <a:ext cx="0" cy="822960"/>
          </a:xfrm>
          <a:prstGeom prst="line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F54CDC-8AEB-9748-9C2F-47920E0B373E}"/>
                  </a:ext>
                </a:extLst>
              </p:cNvPr>
              <p:cNvSpPr txBox="1"/>
              <p:nvPr/>
            </p:nvSpPr>
            <p:spPr>
              <a:xfrm>
                <a:off x="7156470" y="2723789"/>
                <a:ext cx="6489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F54CDC-8AEB-9748-9C2F-47920E0B3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470" y="2723789"/>
                <a:ext cx="648959" cy="584775"/>
              </a:xfrm>
              <a:prstGeom prst="rect">
                <a:avLst/>
              </a:prstGeom>
              <a:blipFill>
                <a:blip r:embed="rId9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8445CF4-FAF0-2D43-81A6-FD745B28153E}"/>
              </a:ext>
            </a:extLst>
          </p:cNvPr>
          <p:cNvCxnSpPr>
            <a:cxnSpLocks/>
          </p:cNvCxnSpPr>
          <p:nvPr/>
        </p:nvCxnSpPr>
        <p:spPr>
          <a:xfrm rot="10800000" flipH="1">
            <a:off x="6978709" y="1744532"/>
            <a:ext cx="0" cy="822960"/>
          </a:xfrm>
          <a:prstGeom prst="line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7939AB8-32B1-7E40-9A17-D334AF909351}"/>
                  </a:ext>
                </a:extLst>
              </p:cNvPr>
              <p:cNvSpPr txBox="1"/>
              <p:nvPr/>
            </p:nvSpPr>
            <p:spPr>
              <a:xfrm>
                <a:off x="6375470" y="1642843"/>
                <a:ext cx="661078" cy="623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7939AB8-32B1-7E40-9A17-D334AF909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470" y="1642843"/>
                <a:ext cx="661078" cy="623632"/>
              </a:xfrm>
              <a:prstGeom prst="rect">
                <a:avLst/>
              </a:prstGeom>
              <a:blipFill>
                <a:blip r:embed="rId10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40302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5DB785EE-0033-7540-A4CA-65CDDF3FA169}"/>
              </a:ext>
            </a:extLst>
          </p:cNvPr>
          <p:cNvGrpSpPr/>
          <p:nvPr/>
        </p:nvGrpSpPr>
        <p:grpSpPr>
          <a:xfrm>
            <a:off x="3271392" y="-87900"/>
            <a:ext cx="5784529" cy="6655672"/>
            <a:chOff x="3271392" y="-87900"/>
            <a:chExt cx="5784529" cy="665567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10EFBC5-539F-374B-9DBB-98C63DDBC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1392" y="-87900"/>
              <a:ext cx="5689600" cy="6655672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4119CF8-40AD-AD47-8CDE-FE728BBF2A2E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197926"/>
              <a:ext cx="0" cy="192024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D35C7C1-CD3D-2140-8777-C6CAFCCA8FDC}"/>
                </a:ext>
              </a:extLst>
            </p:cNvPr>
            <p:cNvCxnSpPr>
              <a:cxnSpLocks/>
            </p:cNvCxnSpPr>
            <p:nvPr/>
          </p:nvCxnSpPr>
          <p:spPr>
            <a:xfrm>
              <a:off x="8119730" y="4197926"/>
              <a:ext cx="0" cy="173736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F5F19BD-F2DA-CA4D-982D-11E7B9DD6E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40634" y="2935789"/>
              <a:ext cx="1280160" cy="128016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73C73F1-2217-BE48-A6AE-711A117928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5935" y="3010040"/>
              <a:ext cx="0" cy="1187887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20AB5AD-5FFC-8340-8945-CE8791AAA7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9481" y="4362572"/>
              <a:ext cx="1279451" cy="1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9D90239-292E-5941-9210-E603D6D1B09D}"/>
                    </a:ext>
                  </a:extLst>
                </p:cNvPr>
                <p:cNvSpPr txBox="1"/>
                <p:nvPr/>
              </p:nvSpPr>
              <p:spPr>
                <a:xfrm>
                  <a:off x="7255003" y="3019208"/>
                  <a:ext cx="53033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9D90239-292E-5941-9210-E603D6D1B0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003" y="3019208"/>
                  <a:ext cx="530337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F6A1FCF-6B3C-2443-AEF7-E4BC3F508E5F}"/>
                    </a:ext>
                  </a:extLst>
                </p:cNvPr>
                <p:cNvSpPr txBox="1"/>
                <p:nvPr/>
              </p:nvSpPr>
              <p:spPr>
                <a:xfrm>
                  <a:off x="6095592" y="5601369"/>
                  <a:ext cx="68320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F6A1FCF-6B3C-2443-AEF7-E4BC3F508E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5592" y="5601369"/>
                  <a:ext cx="683200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CA4FBD6-E247-414F-9514-911BDC85E03D}"/>
                    </a:ext>
                  </a:extLst>
                </p:cNvPr>
                <p:cNvSpPr txBox="1"/>
                <p:nvPr/>
              </p:nvSpPr>
              <p:spPr>
                <a:xfrm>
                  <a:off x="8125858" y="5533391"/>
                  <a:ext cx="9300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CA4FBD6-E247-414F-9514-911BDC85E0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5858" y="5533391"/>
                  <a:ext cx="930063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035F046-5229-6B4E-A8B6-3E42601421C3}"/>
                    </a:ext>
                  </a:extLst>
                </p:cNvPr>
                <p:cNvSpPr txBox="1"/>
                <p:nvPr/>
              </p:nvSpPr>
              <p:spPr>
                <a:xfrm>
                  <a:off x="4786872" y="4362572"/>
                  <a:ext cx="64895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035F046-5229-6B4E-A8B6-3E42601421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6872" y="4362572"/>
                  <a:ext cx="648959" cy="584775"/>
                </a:xfrm>
                <a:prstGeom prst="rect">
                  <a:avLst/>
                </a:prstGeom>
                <a:blipFill>
                  <a:blip r:embed="rId6"/>
                  <a:stretch>
                    <a:fillRect b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CB4373E-38C6-5145-850A-2BE4D7529332}"/>
                    </a:ext>
                  </a:extLst>
                </p:cNvPr>
                <p:cNvSpPr txBox="1"/>
                <p:nvPr/>
              </p:nvSpPr>
              <p:spPr>
                <a:xfrm>
                  <a:off x="4175562" y="2562407"/>
                  <a:ext cx="661078" cy="623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CB4373E-38C6-5145-850A-2BE4D75293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5562" y="2562407"/>
                  <a:ext cx="661078" cy="623632"/>
                </a:xfrm>
                <a:prstGeom prst="rect">
                  <a:avLst/>
                </a:prstGeom>
                <a:blipFill>
                  <a:blip r:embed="rId7"/>
                  <a:stretch>
                    <a:fillRect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2980F81-7D82-204D-BD49-1022385AE377}"/>
                </a:ext>
              </a:extLst>
            </p:cNvPr>
            <p:cNvCxnSpPr>
              <a:cxnSpLocks noChangeAspect="1"/>
            </p:cNvCxnSpPr>
            <p:nvPr/>
          </p:nvCxnSpPr>
          <p:spPr>
            <a:xfrm rot="5400000" flipH="1" flipV="1">
              <a:off x="4151897" y="2350891"/>
              <a:ext cx="2011680" cy="2011680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80DC3F0-4B1A-5745-BFA5-5A650CB9D5DB}"/>
                    </a:ext>
                  </a:extLst>
                </p:cNvPr>
                <p:cNvSpPr txBox="1"/>
                <p:nvPr/>
              </p:nvSpPr>
              <p:spPr>
                <a:xfrm>
                  <a:off x="4951636" y="2312457"/>
                  <a:ext cx="85016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80DC3F0-4B1A-5745-BFA5-5A650CB9D5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1636" y="2312457"/>
                  <a:ext cx="850169" cy="584775"/>
                </a:xfrm>
                <a:prstGeom prst="rect">
                  <a:avLst/>
                </a:prstGeom>
                <a:blipFill>
                  <a:blip r:embed="rId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A91017B-849F-BF44-AEF6-0B8ABA530414}"/>
                    </a:ext>
                  </a:extLst>
                </p:cNvPr>
                <p:cNvSpPr txBox="1"/>
                <p:nvPr/>
              </p:nvSpPr>
              <p:spPr>
                <a:xfrm>
                  <a:off x="8178891" y="1512475"/>
                  <a:ext cx="50808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A91017B-849F-BF44-AEF6-0B8ABA5304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8891" y="1512475"/>
                  <a:ext cx="508088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078D9F2-12CE-A64D-933E-5C75E8A459D3}"/>
                </a:ext>
              </a:extLst>
            </p:cNvPr>
            <p:cNvCxnSpPr/>
            <p:nvPr/>
          </p:nvCxnSpPr>
          <p:spPr>
            <a:xfrm>
              <a:off x="6851201" y="1766116"/>
              <a:ext cx="133794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65DA9E2-2D70-A247-9CDA-00EBB4AEA6C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771403" y="1643487"/>
              <a:ext cx="133794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64F8754-65B9-0C43-AD00-B9CABF25A25C}"/>
                    </a:ext>
                  </a:extLst>
                </p:cNvPr>
                <p:cNvSpPr txBox="1"/>
                <p:nvPr/>
              </p:nvSpPr>
              <p:spPr>
                <a:xfrm>
                  <a:off x="6979828" y="640420"/>
                  <a:ext cx="51385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64F8754-65B9-0C43-AD00-B9CABF25A2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9828" y="640420"/>
                  <a:ext cx="513859" cy="584775"/>
                </a:xfrm>
                <a:prstGeom prst="rect">
                  <a:avLst/>
                </a:prstGeom>
                <a:blipFill>
                  <a:blip r:embed="rId10"/>
                  <a:stretch>
                    <a:fillRect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249177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A67FB5-8353-634D-ACD1-6DFB7CD6CDA6}"/>
              </a:ext>
            </a:extLst>
          </p:cNvPr>
          <p:cNvSpPr/>
          <p:nvPr/>
        </p:nvSpPr>
        <p:spPr>
          <a:xfrm rot="19752136">
            <a:off x="8080360" y="3286460"/>
            <a:ext cx="383035" cy="42249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02BF8D5-56D1-7E4B-8887-D1F9DD70E409}"/>
              </a:ext>
            </a:extLst>
          </p:cNvPr>
          <p:cNvGrpSpPr/>
          <p:nvPr/>
        </p:nvGrpSpPr>
        <p:grpSpPr>
          <a:xfrm rot="3600000">
            <a:off x="226494" y="2275243"/>
            <a:ext cx="3539266" cy="365760"/>
            <a:chOff x="5735620" y="2562114"/>
            <a:chExt cx="3539266" cy="36576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01F8CE86-3A73-D441-B236-1D45AE658F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2918" y="2689412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AED4B65-FA89-5143-B7A4-5F5663A3E8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5620" y="2562114"/>
              <a:ext cx="365760" cy="36576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91EC6D4-5AE1-9F47-BE76-4DE52357BA2C}"/>
                </a:ext>
              </a:extLst>
            </p:cNvPr>
            <p:cNvSpPr/>
            <p:nvPr/>
          </p:nvSpPr>
          <p:spPr>
            <a:xfrm>
              <a:off x="6101380" y="2653554"/>
              <a:ext cx="3173506" cy="1828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47B779-D3F2-454A-892D-89DED7310F93}"/>
              </a:ext>
            </a:extLst>
          </p:cNvPr>
          <p:cNvCxnSpPr>
            <a:cxnSpLocks/>
          </p:cNvCxnSpPr>
          <p:nvPr/>
        </p:nvCxnSpPr>
        <p:spPr>
          <a:xfrm>
            <a:off x="2807093" y="3982604"/>
            <a:ext cx="0" cy="1198997"/>
          </a:xfrm>
          <a:prstGeom prst="line">
            <a:avLst/>
          </a:prstGeom>
          <a:ln w="4762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300A82-DDB4-F949-BDDF-04AE0C59DA76}"/>
              </a:ext>
            </a:extLst>
          </p:cNvPr>
          <p:cNvCxnSpPr>
            <a:cxnSpLocks/>
          </p:cNvCxnSpPr>
          <p:nvPr/>
        </p:nvCxnSpPr>
        <p:spPr>
          <a:xfrm>
            <a:off x="1178136" y="1070483"/>
            <a:ext cx="0" cy="320040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c 8">
            <a:extLst>
              <a:ext uri="{FF2B5EF4-FFF2-40B4-BE49-F238E27FC236}">
                <a16:creationId xmlns:a16="http://schemas.microsoft.com/office/drawing/2014/main" id="{7E4141BE-8138-B542-A02C-0723430D821F}"/>
              </a:ext>
            </a:extLst>
          </p:cNvPr>
          <p:cNvSpPr/>
          <p:nvPr/>
        </p:nvSpPr>
        <p:spPr>
          <a:xfrm>
            <a:off x="182462" y="278503"/>
            <a:ext cx="1922886" cy="1708869"/>
          </a:xfrm>
          <a:prstGeom prst="arc">
            <a:avLst>
              <a:gd name="adj1" fmla="val 3258096"/>
              <a:gd name="adj2" fmla="val 5318972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47C87C0-F84B-804E-B879-390CB2088C80}"/>
              </a:ext>
            </a:extLst>
          </p:cNvPr>
          <p:cNvSpPr>
            <a:spLocks noChangeAspect="1"/>
          </p:cNvSpPr>
          <p:nvPr/>
        </p:nvSpPr>
        <p:spPr>
          <a:xfrm>
            <a:off x="2205320" y="3370729"/>
            <a:ext cx="274320" cy="27432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1896CB-CD13-F643-8361-FBCE5A7D41CB}"/>
                  </a:ext>
                </a:extLst>
              </p:cNvPr>
              <p:cNvSpPr txBox="1"/>
              <p:nvPr/>
            </p:nvSpPr>
            <p:spPr>
              <a:xfrm>
                <a:off x="1202750" y="1958230"/>
                <a:ext cx="5205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1896CB-CD13-F643-8361-FBCE5A7D4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750" y="1958230"/>
                <a:ext cx="52052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E882EC-0141-0A46-AC71-E60BF1777F7F}"/>
                  </a:ext>
                </a:extLst>
              </p:cNvPr>
              <p:cNvSpPr txBox="1"/>
              <p:nvPr/>
            </p:nvSpPr>
            <p:spPr>
              <a:xfrm>
                <a:off x="2807093" y="4369726"/>
                <a:ext cx="54373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E882EC-0141-0A46-AC71-E60BF1777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093" y="4369726"/>
                <a:ext cx="543739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B1EFD16-CDB6-B94C-8EEF-CB9929CF5FEE}"/>
                  </a:ext>
                </a:extLst>
              </p:cNvPr>
              <p:cNvSpPr txBox="1"/>
              <p:nvPr/>
            </p:nvSpPr>
            <p:spPr>
              <a:xfrm>
                <a:off x="2481436" y="2870880"/>
                <a:ext cx="54373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B1EFD16-CDB6-B94C-8EEF-CB9929CF5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436" y="2870880"/>
                <a:ext cx="543739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66291AC-B7BB-1740-A6AA-C5B7D3371658}"/>
                  </a:ext>
                </a:extLst>
              </p:cNvPr>
              <p:cNvSpPr txBox="1"/>
              <p:nvPr/>
            </p:nvSpPr>
            <p:spPr>
              <a:xfrm>
                <a:off x="1239570" y="514804"/>
                <a:ext cx="54373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66291AC-B7BB-1740-A6AA-C5B7D3371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570" y="514804"/>
                <a:ext cx="54373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0B8E1FD-858E-6848-A931-351AE8C536DA}"/>
                  </a:ext>
                </a:extLst>
              </p:cNvPr>
              <p:cNvSpPr txBox="1"/>
              <p:nvPr/>
            </p:nvSpPr>
            <p:spPr>
              <a:xfrm>
                <a:off x="2862675" y="3484836"/>
                <a:ext cx="5579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0B8E1FD-858E-6848-A931-351AE8C53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675" y="3484836"/>
                <a:ext cx="557973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FDFF61F9-6708-914A-B2EA-14A791BBC9A2}"/>
              </a:ext>
            </a:extLst>
          </p:cNvPr>
          <p:cNvGrpSpPr/>
          <p:nvPr/>
        </p:nvGrpSpPr>
        <p:grpSpPr>
          <a:xfrm rot="3600000">
            <a:off x="5883223" y="2637721"/>
            <a:ext cx="3539266" cy="365760"/>
            <a:chOff x="5735620" y="2562114"/>
            <a:chExt cx="3539266" cy="36576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5F56662-D257-5841-B0BB-01B39C28FE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2918" y="2689412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F0BB707-E7C4-EF44-8D5F-C5030A31DA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5620" y="2562114"/>
              <a:ext cx="365760" cy="36576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6F3107C-D341-7041-93EE-0EC6DD222102}"/>
                </a:ext>
              </a:extLst>
            </p:cNvPr>
            <p:cNvSpPr/>
            <p:nvPr/>
          </p:nvSpPr>
          <p:spPr>
            <a:xfrm>
              <a:off x="6101380" y="2653554"/>
              <a:ext cx="3173506" cy="1828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A0B38C2-5680-374E-ADC6-4C5DEF55AB4D}"/>
              </a:ext>
            </a:extLst>
          </p:cNvPr>
          <p:cNvCxnSpPr>
            <a:cxnSpLocks/>
          </p:cNvCxnSpPr>
          <p:nvPr/>
        </p:nvCxnSpPr>
        <p:spPr>
          <a:xfrm>
            <a:off x="8463822" y="4363011"/>
            <a:ext cx="0" cy="1198997"/>
          </a:xfrm>
          <a:prstGeom prst="line">
            <a:avLst/>
          </a:prstGeom>
          <a:ln w="4762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C276E90-D56D-FA40-B706-1BCFB986FF6F}"/>
              </a:ext>
            </a:extLst>
          </p:cNvPr>
          <p:cNvCxnSpPr>
            <a:cxnSpLocks/>
          </p:cNvCxnSpPr>
          <p:nvPr/>
        </p:nvCxnSpPr>
        <p:spPr>
          <a:xfrm>
            <a:off x="6834865" y="1432961"/>
            <a:ext cx="0" cy="320040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5369CC64-EB43-DD4A-AFAF-25586B6C14C1}"/>
              </a:ext>
            </a:extLst>
          </p:cNvPr>
          <p:cNvSpPr/>
          <p:nvPr/>
        </p:nvSpPr>
        <p:spPr>
          <a:xfrm>
            <a:off x="5839191" y="640981"/>
            <a:ext cx="1922886" cy="1708869"/>
          </a:xfrm>
          <a:prstGeom prst="arc">
            <a:avLst>
              <a:gd name="adj1" fmla="val 3258096"/>
              <a:gd name="adj2" fmla="val 5318972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235DC74-FB59-064E-A9EF-9F84CFB0A475}"/>
              </a:ext>
            </a:extLst>
          </p:cNvPr>
          <p:cNvSpPr>
            <a:spLocks noChangeAspect="1"/>
          </p:cNvSpPr>
          <p:nvPr/>
        </p:nvSpPr>
        <p:spPr>
          <a:xfrm>
            <a:off x="7862049" y="3733207"/>
            <a:ext cx="274320" cy="27432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81BDCCA-8E42-AB43-84DC-64F844C87758}"/>
                  </a:ext>
                </a:extLst>
              </p:cNvPr>
              <p:cNvSpPr txBox="1"/>
              <p:nvPr/>
            </p:nvSpPr>
            <p:spPr>
              <a:xfrm>
                <a:off x="6859479" y="2320708"/>
                <a:ext cx="5205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81BDCCA-8E42-AB43-84DC-64F844C87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479" y="2320708"/>
                <a:ext cx="52052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0B8AA3D-3BFD-5E46-A38E-6A9A94B283F5}"/>
                  </a:ext>
                </a:extLst>
              </p:cNvPr>
              <p:cNvSpPr txBox="1"/>
              <p:nvPr/>
            </p:nvSpPr>
            <p:spPr>
              <a:xfrm>
                <a:off x="8463822" y="4732204"/>
                <a:ext cx="54373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0B8AA3D-3BFD-5E46-A38E-6A9A94B28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822" y="4732204"/>
                <a:ext cx="543739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9805FC-C617-3E4E-AE49-D5F27023F3CB}"/>
                  </a:ext>
                </a:extLst>
              </p:cNvPr>
              <p:cNvSpPr txBox="1"/>
              <p:nvPr/>
            </p:nvSpPr>
            <p:spPr>
              <a:xfrm>
                <a:off x="9226214" y="2655174"/>
                <a:ext cx="5409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9805FC-C617-3E4E-AE49-D5F27023F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6214" y="2655174"/>
                <a:ext cx="540917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D7B3AE4-2B31-8942-8574-BD6121235302}"/>
                  </a:ext>
                </a:extLst>
              </p:cNvPr>
              <p:cNvSpPr txBox="1"/>
              <p:nvPr/>
            </p:nvSpPr>
            <p:spPr>
              <a:xfrm>
                <a:off x="8519404" y="3847314"/>
                <a:ext cx="5579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D7B3AE4-2B31-8942-8574-BD61212353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9404" y="3847314"/>
                <a:ext cx="55797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B9E658B-E95F-BF41-958F-C3C37080FF2C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614967" y="2902841"/>
            <a:ext cx="14076" cy="1660430"/>
          </a:xfrm>
          <a:prstGeom prst="line">
            <a:avLst/>
          </a:prstGeom>
          <a:ln w="4762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A384D8C-1829-9149-9DA0-B65FD807DD2D}"/>
                  </a:ext>
                </a:extLst>
              </p:cNvPr>
              <p:cNvSpPr txBox="1"/>
              <p:nvPr/>
            </p:nvSpPr>
            <p:spPr>
              <a:xfrm>
                <a:off x="6729212" y="4270883"/>
                <a:ext cx="8857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A384D8C-1829-9149-9DA0-B65FD807D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212" y="4270883"/>
                <a:ext cx="885755" cy="584775"/>
              </a:xfrm>
              <a:prstGeom prst="rect">
                <a:avLst/>
              </a:prstGeom>
              <a:blipFill>
                <a:blip r:embed="rId11"/>
                <a:stretch>
                  <a:fillRect l="-4225" r="-1408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6EF1C5E-4395-AD45-B61B-7702AD8E0989}"/>
              </a:ext>
            </a:extLst>
          </p:cNvPr>
          <p:cNvCxnSpPr>
            <a:cxnSpLocks/>
          </p:cNvCxnSpPr>
          <p:nvPr/>
        </p:nvCxnSpPr>
        <p:spPr>
          <a:xfrm flipV="1">
            <a:off x="6824808" y="514804"/>
            <a:ext cx="0" cy="1198997"/>
          </a:xfrm>
          <a:prstGeom prst="line">
            <a:avLst/>
          </a:prstGeom>
          <a:ln w="4762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25FC2E-056C-D543-A154-6E7445085562}"/>
              </a:ext>
            </a:extLst>
          </p:cNvPr>
          <p:cNvCxnSpPr>
            <a:cxnSpLocks/>
          </p:cNvCxnSpPr>
          <p:nvPr/>
        </p:nvCxnSpPr>
        <p:spPr>
          <a:xfrm rot="5400000" flipV="1">
            <a:off x="7138126" y="833464"/>
            <a:ext cx="0" cy="1198997"/>
          </a:xfrm>
          <a:prstGeom prst="line">
            <a:avLst/>
          </a:prstGeom>
          <a:ln w="4762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490996-35D2-7D4E-B68E-3346DB7F47F1}"/>
              </a:ext>
            </a:extLst>
          </p:cNvPr>
          <p:cNvCxnSpPr>
            <a:cxnSpLocks/>
          </p:cNvCxnSpPr>
          <p:nvPr/>
        </p:nvCxnSpPr>
        <p:spPr>
          <a:xfrm flipV="1">
            <a:off x="8008697" y="3163267"/>
            <a:ext cx="1341328" cy="706915"/>
          </a:xfrm>
          <a:prstGeom prst="line">
            <a:avLst/>
          </a:prstGeom>
          <a:ln w="4762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BCE8159-6207-424F-9184-279620CE1FF2}"/>
                  </a:ext>
                </a:extLst>
              </p:cNvPr>
              <p:cNvSpPr txBox="1"/>
              <p:nvPr/>
            </p:nvSpPr>
            <p:spPr>
              <a:xfrm>
                <a:off x="7639333" y="1020052"/>
                <a:ext cx="73872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BCE8159-6207-424F-9184-279620CE1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333" y="1020052"/>
                <a:ext cx="738728" cy="584775"/>
              </a:xfrm>
              <a:prstGeom prst="rect">
                <a:avLst/>
              </a:prstGeom>
              <a:blipFill>
                <a:blip r:embed="rId13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FA11D30-C60A-9B4C-AD07-26473D149442}"/>
                  </a:ext>
                </a:extLst>
              </p:cNvPr>
              <p:cNvSpPr txBox="1"/>
              <p:nvPr/>
            </p:nvSpPr>
            <p:spPr>
              <a:xfrm>
                <a:off x="6488119" y="-29941"/>
                <a:ext cx="750847" cy="623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FA11D30-C60A-9B4C-AD07-26473D149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8119" y="-29941"/>
                <a:ext cx="750847" cy="623632"/>
              </a:xfrm>
              <a:prstGeom prst="rect">
                <a:avLst/>
              </a:prstGeom>
              <a:blipFill>
                <a:blip r:embed="rId14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5122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2EF35155-30E1-4D43-A8F7-E6E9342DA574}"/>
              </a:ext>
            </a:extLst>
          </p:cNvPr>
          <p:cNvGrpSpPr/>
          <p:nvPr/>
        </p:nvGrpSpPr>
        <p:grpSpPr>
          <a:xfrm rot="3600000">
            <a:off x="672299" y="2689761"/>
            <a:ext cx="3539266" cy="365760"/>
            <a:chOff x="5735620" y="2562114"/>
            <a:chExt cx="3539266" cy="36576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FD27316-72A6-F542-83EA-4F3E82DBA9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2918" y="2689412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C1165A4-3B08-A64C-9854-62B7631181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5620" y="2562114"/>
              <a:ext cx="365760" cy="36576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1370BF0-CBC7-3547-93F7-16192BA86313}"/>
                </a:ext>
              </a:extLst>
            </p:cNvPr>
            <p:cNvSpPr/>
            <p:nvPr/>
          </p:nvSpPr>
          <p:spPr>
            <a:xfrm>
              <a:off x="6101380" y="2653554"/>
              <a:ext cx="3173506" cy="1828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15DC50-DA97-0243-B109-B6B2F540B3FA}"/>
              </a:ext>
            </a:extLst>
          </p:cNvPr>
          <p:cNvCxnSpPr>
            <a:cxnSpLocks/>
          </p:cNvCxnSpPr>
          <p:nvPr/>
        </p:nvCxnSpPr>
        <p:spPr>
          <a:xfrm>
            <a:off x="1623941" y="1485001"/>
            <a:ext cx="0" cy="320040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0CE9CD42-23A6-184A-8E5C-DE4B8D6A09F8}"/>
              </a:ext>
            </a:extLst>
          </p:cNvPr>
          <p:cNvSpPr/>
          <p:nvPr/>
        </p:nvSpPr>
        <p:spPr>
          <a:xfrm>
            <a:off x="628267" y="693021"/>
            <a:ext cx="1922886" cy="1708869"/>
          </a:xfrm>
          <a:prstGeom prst="arc">
            <a:avLst>
              <a:gd name="adj1" fmla="val 3258096"/>
              <a:gd name="adj2" fmla="val 5318972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FBAA944-0E65-C545-B320-A71ACFED421B}"/>
              </a:ext>
            </a:extLst>
          </p:cNvPr>
          <p:cNvSpPr>
            <a:spLocks noChangeAspect="1"/>
          </p:cNvSpPr>
          <p:nvPr/>
        </p:nvSpPr>
        <p:spPr>
          <a:xfrm>
            <a:off x="2651125" y="3785247"/>
            <a:ext cx="274320" cy="27432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CE6C2B9-F154-214E-8AF7-7F47A9335F8A}"/>
                  </a:ext>
                </a:extLst>
              </p:cNvPr>
              <p:cNvSpPr txBox="1"/>
              <p:nvPr/>
            </p:nvSpPr>
            <p:spPr>
              <a:xfrm>
                <a:off x="1648555" y="2372748"/>
                <a:ext cx="5205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CE6C2B9-F154-214E-8AF7-7F47A9335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555" y="2372748"/>
                <a:ext cx="52052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ECC5AC6-C127-4D46-B71E-924B6DDC3A3B}"/>
              </a:ext>
            </a:extLst>
          </p:cNvPr>
          <p:cNvCxnSpPr>
            <a:cxnSpLocks/>
          </p:cNvCxnSpPr>
          <p:nvPr/>
        </p:nvCxnSpPr>
        <p:spPr>
          <a:xfrm flipH="1">
            <a:off x="2518713" y="768512"/>
            <a:ext cx="0" cy="4023360"/>
          </a:xfrm>
          <a:prstGeom prst="line">
            <a:avLst/>
          </a:prstGeom>
          <a:ln w="47625">
            <a:solidFill>
              <a:srgbClr val="C0000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D2AA501-7F61-784C-80D3-ED1410DF7B40}"/>
                  </a:ext>
                </a:extLst>
              </p:cNvPr>
              <p:cNvSpPr txBox="1"/>
              <p:nvPr/>
            </p:nvSpPr>
            <p:spPr>
              <a:xfrm>
                <a:off x="2079218" y="4740091"/>
                <a:ext cx="8857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D2AA501-7F61-784C-80D3-ED1410DF7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218" y="4740091"/>
                <a:ext cx="885755" cy="584775"/>
              </a:xfrm>
              <a:prstGeom prst="rect">
                <a:avLst/>
              </a:prstGeom>
              <a:blipFill>
                <a:blip r:embed="rId3"/>
                <a:stretch>
                  <a:fillRect l="-4286" r="-4286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95D031-93A9-8F47-B0DB-1A34226AB2C3}"/>
              </a:ext>
            </a:extLst>
          </p:cNvPr>
          <p:cNvCxnSpPr>
            <a:cxnSpLocks/>
          </p:cNvCxnSpPr>
          <p:nvPr/>
        </p:nvCxnSpPr>
        <p:spPr>
          <a:xfrm flipV="1">
            <a:off x="1577361" y="1498475"/>
            <a:ext cx="941354" cy="3391"/>
          </a:xfrm>
          <a:prstGeom prst="line">
            <a:avLst/>
          </a:prstGeom>
          <a:ln w="47625">
            <a:solidFill>
              <a:srgbClr val="C0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016B56F-2617-C745-BD72-D307EAF2284A}"/>
                  </a:ext>
                </a:extLst>
              </p:cNvPr>
              <p:cNvSpPr txBox="1"/>
              <p:nvPr/>
            </p:nvSpPr>
            <p:spPr>
              <a:xfrm flipH="1">
                <a:off x="1664027" y="831034"/>
                <a:ext cx="89600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016B56F-2617-C745-BD72-D307EAF22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664027" y="831034"/>
                <a:ext cx="896008" cy="584775"/>
              </a:xfrm>
              <a:prstGeom prst="rect">
                <a:avLst/>
              </a:prstGeom>
              <a:blipFill>
                <a:blip r:embed="rId4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B00013A-DF6D-C045-8BD1-0D77BE186ADF}"/>
              </a:ext>
            </a:extLst>
          </p:cNvPr>
          <p:cNvCxnSpPr>
            <a:cxnSpLocks/>
          </p:cNvCxnSpPr>
          <p:nvPr/>
        </p:nvCxnSpPr>
        <p:spPr>
          <a:xfrm>
            <a:off x="4879190" y="1451070"/>
            <a:ext cx="0" cy="320040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Arc 49">
            <a:extLst>
              <a:ext uri="{FF2B5EF4-FFF2-40B4-BE49-F238E27FC236}">
                <a16:creationId xmlns:a16="http://schemas.microsoft.com/office/drawing/2014/main" id="{3C53E262-D99E-314D-A4BF-10ADAC287D46}"/>
              </a:ext>
            </a:extLst>
          </p:cNvPr>
          <p:cNvSpPr/>
          <p:nvPr/>
        </p:nvSpPr>
        <p:spPr>
          <a:xfrm>
            <a:off x="3924931" y="519086"/>
            <a:ext cx="1922886" cy="1708869"/>
          </a:xfrm>
          <a:prstGeom prst="arc">
            <a:avLst>
              <a:gd name="adj1" fmla="val 3258096"/>
              <a:gd name="adj2" fmla="val 5318972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827AEA5-A1A6-9A45-A28E-6694BABCEF37}"/>
              </a:ext>
            </a:extLst>
          </p:cNvPr>
          <p:cNvSpPr>
            <a:spLocks noChangeAspect="1"/>
          </p:cNvSpPr>
          <p:nvPr/>
        </p:nvSpPr>
        <p:spPr>
          <a:xfrm>
            <a:off x="5906374" y="3751316"/>
            <a:ext cx="274320" cy="27432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6273D06-1DCD-3644-803D-E7170B8FA2FB}"/>
                  </a:ext>
                </a:extLst>
              </p:cNvPr>
              <p:cNvSpPr txBox="1"/>
              <p:nvPr/>
            </p:nvSpPr>
            <p:spPr>
              <a:xfrm>
                <a:off x="4903804" y="2338817"/>
                <a:ext cx="5205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6273D06-1DCD-3644-803D-E7170B8FA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804" y="2338817"/>
                <a:ext cx="52052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781029B-CF50-6F4F-B3DA-658E844196EF}"/>
              </a:ext>
            </a:extLst>
          </p:cNvPr>
          <p:cNvCxnSpPr>
            <a:cxnSpLocks/>
          </p:cNvCxnSpPr>
          <p:nvPr/>
        </p:nvCxnSpPr>
        <p:spPr>
          <a:xfrm>
            <a:off x="4880540" y="1375395"/>
            <a:ext cx="1365381" cy="2362701"/>
          </a:xfrm>
          <a:prstGeom prst="line">
            <a:avLst/>
          </a:prstGeom>
          <a:ln w="47625">
            <a:solidFill>
              <a:srgbClr val="C0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5BC2FC7-7438-EA45-B5E4-F269DD6434D5}"/>
                  </a:ext>
                </a:extLst>
              </p:cNvPr>
              <p:cNvSpPr txBox="1"/>
              <p:nvPr/>
            </p:nvSpPr>
            <p:spPr>
              <a:xfrm>
                <a:off x="5334467" y="4706160"/>
                <a:ext cx="8857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5BC2FC7-7438-EA45-B5E4-F269DD643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467" y="4706160"/>
                <a:ext cx="885755" cy="584775"/>
              </a:xfrm>
              <a:prstGeom prst="rect">
                <a:avLst/>
              </a:prstGeom>
              <a:blipFill>
                <a:blip r:embed="rId6"/>
                <a:stretch>
                  <a:fillRect l="-4286" r="-2857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C85F0B7-F272-CC4E-8093-F241182FB23F}"/>
                  </a:ext>
                </a:extLst>
              </p:cNvPr>
              <p:cNvSpPr txBox="1"/>
              <p:nvPr/>
            </p:nvSpPr>
            <p:spPr>
              <a:xfrm flipH="1">
                <a:off x="5394924" y="2089045"/>
                <a:ext cx="89600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C85F0B7-F272-CC4E-8093-F241182FB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394924" y="2089045"/>
                <a:ext cx="896008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60B4F6B-0AB2-B744-9EAC-AB20DCCEA9E7}"/>
              </a:ext>
            </a:extLst>
          </p:cNvPr>
          <p:cNvCxnSpPr>
            <a:cxnSpLocks/>
          </p:cNvCxnSpPr>
          <p:nvPr/>
        </p:nvCxnSpPr>
        <p:spPr>
          <a:xfrm flipV="1">
            <a:off x="6098973" y="3096989"/>
            <a:ext cx="1174131" cy="751969"/>
          </a:xfrm>
          <a:prstGeom prst="line">
            <a:avLst/>
          </a:prstGeom>
          <a:ln w="4762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BBE9F06-D508-D447-8DD2-DF4C7A32AF08}"/>
                  </a:ext>
                </a:extLst>
              </p:cNvPr>
              <p:cNvSpPr txBox="1"/>
              <p:nvPr/>
            </p:nvSpPr>
            <p:spPr>
              <a:xfrm>
                <a:off x="7210758" y="2741475"/>
                <a:ext cx="5409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BBE9F06-D508-D447-8DD2-DF4C7A32A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758" y="2741475"/>
                <a:ext cx="540917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71A29B45-6B95-B144-ABA4-A29A42FBE6A6}"/>
              </a:ext>
            </a:extLst>
          </p:cNvPr>
          <p:cNvGrpSpPr/>
          <p:nvPr/>
        </p:nvGrpSpPr>
        <p:grpSpPr>
          <a:xfrm rot="3600000">
            <a:off x="7596712" y="2479152"/>
            <a:ext cx="3539266" cy="365760"/>
            <a:chOff x="5735620" y="2562114"/>
            <a:chExt cx="3539266" cy="36576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260356E-4DF8-7442-A82D-31F0310B12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2918" y="2689412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74103B9-8CAB-6446-A130-3706B5FF3C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5620" y="2562114"/>
              <a:ext cx="365760" cy="36576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F017FF1-7947-E247-A542-B66737E67372}"/>
                </a:ext>
              </a:extLst>
            </p:cNvPr>
            <p:cNvSpPr/>
            <p:nvPr/>
          </p:nvSpPr>
          <p:spPr>
            <a:xfrm>
              <a:off x="6101380" y="2653554"/>
              <a:ext cx="3173506" cy="1828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5E13FB2-3284-FC48-B860-9AA6323EBD45}"/>
              </a:ext>
            </a:extLst>
          </p:cNvPr>
          <p:cNvCxnSpPr>
            <a:cxnSpLocks/>
          </p:cNvCxnSpPr>
          <p:nvPr/>
        </p:nvCxnSpPr>
        <p:spPr>
          <a:xfrm>
            <a:off x="8548354" y="1274392"/>
            <a:ext cx="0" cy="320040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Arc 67">
            <a:extLst>
              <a:ext uri="{FF2B5EF4-FFF2-40B4-BE49-F238E27FC236}">
                <a16:creationId xmlns:a16="http://schemas.microsoft.com/office/drawing/2014/main" id="{076BFF85-0776-334A-8108-3BCB8D7B2789}"/>
              </a:ext>
            </a:extLst>
          </p:cNvPr>
          <p:cNvSpPr/>
          <p:nvPr/>
        </p:nvSpPr>
        <p:spPr>
          <a:xfrm>
            <a:off x="7552680" y="482412"/>
            <a:ext cx="1922886" cy="1708869"/>
          </a:xfrm>
          <a:prstGeom prst="arc">
            <a:avLst>
              <a:gd name="adj1" fmla="val 3258096"/>
              <a:gd name="adj2" fmla="val 5318972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D29F277-CD03-7F42-B91B-F27041DA4D1D}"/>
              </a:ext>
            </a:extLst>
          </p:cNvPr>
          <p:cNvSpPr>
            <a:spLocks noChangeAspect="1"/>
          </p:cNvSpPr>
          <p:nvPr/>
        </p:nvSpPr>
        <p:spPr>
          <a:xfrm>
            <a:off x="9575538" y="3574638"/>
            <a:ext cx="274320" cy="27432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6E5474-4340-1A43-AF49-705591811CAB}"/>
                  </a:ext>
                </a:extLst>
              </p:cNvPr>
              <p:cNvSpPr txBox="1"/>
              <p:nvPr/>
            </p:nvSpPr>
            <p:spPr>
              <a:xfrm>
                <a:off x="8572968" y="2162139"/>
                <a:ext cx="5205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6E5474-4340-1A43-AF49-705591811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968" y="2162139"/>
                <a:ext cx="520527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B97A539-52C5-5D4A-BFAA-6A83D44ECAAD}"/>
              </a:ext>
            </a:extLst>
          </p:cNvPr>
          <p:cNvCxnSpPr>
            <a:cxnSpLocks/>
          </p:cNvCxnSpPr>
          <p:nvPr/>
        </p:nvCxnSpPr>
        <p:spPr>
          <a:xfrm flipH="1">
            <a:off x="10170490" y="951803"/>
            <a:ext cx="0" cy="4023360"/>
          </a:xfrm>
          <a:prstGeom prst="line">
            <a:avLst/>
          </a:prstGeom>
          <a:ln w="47625">
            <a:solidFill>
              <a:srgbClr val="C0000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7C3706F-4BE2-9343-B9ED-EA7C0E0C6B02}"/>
                  </a:ext>
                </a:extLst>
              </p:cNvPr>
              <p:cNvSpPr txBox="1"/>
              <p:nvPr/>
            </p:nvSpPr>
            <p:spPr>
              <a:xfrm>
                <a:off x="10170490" y="4608899"/>
                <a:ext cx="54373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7C3706F-4BE2-9343-B9ED-EA7C0E0C6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0490" y="4608899"/>
                <a:ext cx="543739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48AD24A-4EB2-7E4A-9F2C-65DF088D9669}"/>
              </a:ext>
            </a:extLst>
          </p:cNvPr>
          <p:cNvCxnSpPr>
            <a:cxnSpLocks/>
          </p:cNvCxnSpPr>
          <p:nvPr/>
        </p:nvCxnSpPr>
        <p:spPr>
          <a:xfrm flipV="1">
            <a:off x="8501774" y="1287866"/>
            <a:ext cx="1645920" cy="3391"/>
          </a:xfrm>
          <a:prstGeom prst="line">
            <a:avLst/>
          </a:prstGeom>
          <a:ln w="47625">
            <a:solidFill>
              <a:srgbClr val="C0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44D5A04-034B-A743-AA5B-CF22D38884C2}"/>
                  </a:ext>
                </a:extLst>
              </p:cNvPr>
              <p:cNvSpPr txBox="1"/>
              <p:nvPr/>
            </p:nvSpPr>
            <p:spPr>
              <a:xfrm flipH="1">
                <a:off x="9003775" y="683251"/>
                <a:ext cx="89600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44D5A04-034B-A743-AA5B-CF22D3888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003775" y="683251"/>
                <a:ext cx="896008" cy="584775"/>
              </a:xfrm>
              <a:prstGeom prst="rect">
                <a:avLst/>
              </a:prstGeom>
              <a:blipFill>
                <a:blip r:embed="rId11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20923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6DBD94-2B16-DF42-9B55-2BBC817261FB}"/>
              </a:ext>
            </a:extLst>
          </p:cNvPr>
          <p:cNvSpPr/>
          <p:nvPr/>
        </p:nvSpPr>
        <p:spPr>
          <a:xfrm>
            <a:off x="6986235" y="2532540"/>
            <a:ext cx="1579418" cy="2743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432882-C9D8-A746-80AB-A9351913EDB4}"/>
              </a:ext>
            </a:extLst>
          </p:cNvPr>
          <p:cNvSpPr/>
          <p:nvPr/>
        </p:nvSpPr>
        <p:spPr>
          <a:xfrm rot="-1800000">
            <a:off x="1683328" y="3262747"/>
            <a:ext cx="7315200" cy="228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D5A38A-09D8-4E46-A138-9237B24D694F}"/>
              </a:ext>
            </a:extLst>
          </p:cNvPr>
          <p:cNvCxnSpPr>
            <a:cxnSpLocks/>
          </p:cNvCxnSpPr>
          <p:nvPr/>
        </p:nvCxnSpPr>
        <p:spPr>
          <a:xfrm rot="-1800000">
            <a:off x="10936965" y="290948"/>
            <a:ext cx="182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1DDC066-DEB9-5E45-9102-C98F7DDA46CB}"/>
              </a:ext>
            </a:extLst>
          </p:cNvPr>
          <p:cNvSpPr/>
          <p:nvPr/>
        </p:nvSpPr>
        <p:spPr>
          <a:xfrm>
            <a:off x="374073" y="5304834"/>
            <a:ext cx="10328563" cy="389384"/>
          </a:xfrm>
          <a:prstGeom prst="rect">
            <a:avLst/>
          </a:prstGeom>
          <a:pattFill prst="dkHorz">
            <a:fgClr>
              <a:schemeClr val="bg2">
                <a:lumMod val="1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6483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B6EBA1-CD84-AB4B-9FC6-20069F272EC9}"/>
              </a:ext>
            </a:extLst>
          </p:cNvPr>
          <p:cNvCxnSpPr/>
          <p:nvPr/>
        </p:nvCxnSpPr>
        <p:spPr>
          <a:xfrm>
            <a:off x="2393453" y="5304834"/>
            <a:ext cx="744343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A6B1708-7145-6146-8444-0BE31244D468}"/>
              </a:ext>
            </a:extLst>
          </p:cNvPr>
          <p:cNvSpPr/>
          <p:nvPr/>
        </p:nvSpPr>
        <p:spPr>
          <a:xfrm>
            <a:off x="10612582" y="2200031"/>
            <a:ext cx="1579418" cy="2743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E2B5EF-1B1F-A943-B761-C1DB2516CB4D}"/>
              </a:ext>
            </a:extLst>
          </p:cNvPr>
          <p:cNvSpPr/>
          <p:nvPr/>
        </p:nvSpPr>
        <p:spPr>
          <a:xfrm rot="-1800000">
            <a:off x="1683328" y="3262747"/>
            <a:ext cx="7315200" cy="228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F0D100-C5E1-0E45-AD67-10C4631358EF}"/>
              </a:ext>
            </a:extLst>
          </p:cNvPr>
          <p:cNvSpPr/>
          <p:nvPr/>
        </p:nvSpPr>
        <p:spPr>
          <a:xfrm>
            <a:off x="284019" y="6242714"/>
            <a:ext cx="10328563" cy="389384"/>
          </a:xfrm>
          <a:prstGeom prst="rect">
            <a:avLst/>
          </a:prstGeom>
          <a:pattFill prst="dkHorz">
            <a:fgClr>
              <a:schemeClr val="bg2">
                <a:lumMod val="1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0A4BAC-772D-CE45-A3E6-E8CB4AB3F77D}"/>
              </a:ext>
            </a:extLst>
          </p:cNvPr>
          <p:cNvCxnSpPr>
            <a:cxnSpLocks noChangeAspect="1"/>
          </p:cNvCxnSpPr>
          <p:nvPr/>
        </p:nvCxnSpPr>
        <p:spPr>
          <a:xfrm rot="3600000">
            <a:off x="6757635" y="2899389"/>
            <a:ext cx="914400" cy="0"/>
          </a:xfrm>
          <a:prstGeom prst="line">
            <a:avLst/>
          </a:prstGeom>
          <a:ln w="57150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ECA819-E9C9-4146-A85A-A3FFBD2C6E72}"/>
              </a:ext>
            </a:extLst>
          </p:cNvPr>
          <p:cNvCxnSpPr>
            <a:cxnSpLocks/>
          </p:cNvCxnSpPr>
          <p:nvPr/>
        </p:nvCxnSpPr>
        <p:spPr>
          <a:xfrm rot="-5400000">
            <a:off x="4426528" y="4209736"/>
            <a:ext cx="1828800" cy="0"/>
          </a:xfrm>
          <a:prstGeom prst="line">
            <a:avLst/>
          </a:prstGeom>
          <a:ln w="57150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77A346-D50D-B34C-A45F-B2003ECE83C7}"/>
              </a:ext>
            </a:extLst>
          </p:cNvPr>
          <p:cNvCxnSpPr>
            <a:cxnSpLocks/>
          </p:cNvCxnSpPr>
          <p:nvPr/>
        </p:nvCxnSpPr>
        <p:spPr>
          <a:xfrm rot="-1800000">
            <a:off x="6703081" y="1868083"/>
            <a:ext cx="1828800" cy="0"/>
          </a:xfrm>
          <a:prstGeom prst="line">
            <a:avLst/>
          </a:prstGeom>
          <a:ln w="38100"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2870D50-D13D-9E46-98C7-222DC250B10C}"/>
              </a:ext>
            </a:extLst>
          </p:cNvPr>
          <p:cNvCxnSpPr>
            <a:cxnSpLocks/>
          </p:cNvCxnSpPr>
          <p:nvPr/>
        </p:nvCxnSpPr>
        <p:spPr>
          <a:xfrm rot="-1800000">
            <a:off x="10936965" y="290948"/>
            <a:ext cx="182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E71AE4A-447A-3441-8A83-2EBC7749F0A5}"/>
              </a:ext>
            </a:extLst>
          </p:cNvPr>
          <p:cNvCxnSpPr>
            <a:cxnSpLocks/>
          </p:cNvCxnSpPr>
          <p:nvPr/>
        </p:nvCxnSpPr>
        <p:spPr>
          <a:xfrm rot="5400000" flipV="1">
            <a:off x="1378528" y="4390434"/>
            <a:ext cx="1828800" cy="0"/>
          </a:xfrm>
          <a:prstGeom prst="line">
            <a:avLst/>
          </a:prstGeom>
          <a:ln w="57150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D44799-8151-2244-80C9-9EABA723E566}"/>
              </a:ext>
            </a:extLst>
          </p:cNvPr>
          <p:cNvCxnSpPr>
            <a:cxnSpLocks/>
          </p:cNvCxnSpPr>
          <p:nvPr/>
        </p:nvCxnSpPr>
        <p:spPr>
          <a:xfrm rot="10800000" flipV="1">
            <a:off x="2292928" y="5304834"/>
            <a:ext cx="1828800" cy="0"/>
          </a:xfrm>
          <a:prstGeom prst="line">
            <a:avLst/>
          </a:prstGeom>
          <a:ln w="57150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24F3C9-2122-3C42-8474-961AB2693B94}"/>
                  </a:ext>
                </a:extLst>
              </p:cNvPr>
              <p:cNvSpPr txBox="1"/>
              <p:nvPr/>
            </p:nvSpPr>
            <p:spPr>
              <a:xfrm>
                <a:off x="7374163" y="2975025"/>
                <a:ext cx="5020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24F3C9-2122-3C42-8474-961AB2693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4163" y="2975025"/>
                <a:ext cx="502061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E3A1BF3-C1B5-9241-AB53-0FC1817116D3}"/>
                  </a:ext>
                </a:extLst>
              </p:cNvPr>
              <p:cNvSpPr txBox="1"/>
              <p:nvPr/>
            </p:nvSpPr>
            <p:spPr>
              <a:xfrm>
                <a:off x="5474484" y="4406841"/>
                <a:ext cx="182550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𝑀𝑔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E3A1BF3-C1B5-9241-AB53-0FC181711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484" y="4406841"/>
                <a:ext cx="1825500" cy="584775"/>
              </a:xfrm>
              <a:prstGeom prst="rect">
                <a:avLst/>
              </a:prstGeom>
              <a:blipFill>
                <a:blip r:embed="rId3"/>
                <a:stretch>
                  <a:fillRect r="-690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547E0B8-67AC-CB4B-92A5-F22F74FD6DF5}"/>
                  </a:ext>
                </a:extLst>
              </p:cNvPr>
              <p:cNvSpPr txBox="1"/>
              <p:nvPr/>
            </p:nvSpPr>
            <p:spPr>
              <a:xfrm>
                <a:off x="1765951" y="3191939"/>
                <a:ext cx="58740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547E0B8-67AC-CB4B-92A5-F22F74FD6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951" y="3191939"/>
                <a:ext cx="587405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F15E19-ED3A-724A-93C9-DB0D62BA695C}"/>
                  </a:ext>
                </a:extLst>
              </p:cNvPr>
              <p:cNvSpPr txBox="1"/>
              <p:nvPr/>
            </p:nvSpPr>
            <p:spPr>
              <a:xfrm>
                <a:off x="3603595" y="5407286"/>
                <a:ext cx="54373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F15E19-ED3A-724A-93C9-DB0D62BA6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595" y="5407286"/>
                <a:ext cx="54373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c 17">
            <a:extLst>
              <a:ext uri="{FF2B5EF4-FFF2-40B4-BE49-F238E27FC236}">
                <a16:creationId xmlns:a16="http://schemas.microsoft.com/office/drawing/2014/main" id="{224765DB-FE40-EA47-AE69-C3CA41FE9786}"/>
              </a:ext>
            </a:extLst>
          </p:cNvPr>
          <p:cNvSpPr/>
          <p:nvPr/>
        </p:nvSpPr>
        <p:spPr>
          <a:xfrm>
            <a:off x="1698453" y="4780419"/>
            <a:ext cx="1095193" cy="1048830"/>
          </a:xfrm>
          <a:prstGeom prst="arc">
            <a:avLst>
              <a:gd name="adj1" fmla="val 19255987"/>
              <a:gd name="adj2" fmla="val 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788FE49-1D8C-024E-B521-0C3856BC6A5A}"/>
                  </a:ext>
                </a:extLst>
              </p:cNvPr>
              <p:cNvSpPr txBox="1"/>
              <p:nvPr/>
            </p:nvSpPr>
            <p:spPr>
              <a:xfrm>
                <a:off x="2783741" y="4778942"/>
                <a:ext cx="5205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788FE49-1D8C-024E-B521-0C3856BC6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741" y="4778942"/>
                <a:ext cx="52052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3563F0C-207E-654D-9416-254861BB60E7}"/>
                  </a:ext>
                </a:extLst>
              </p:cNvPr>
              <p:cNvSpPr txBox="1"/>
              <p:nvPr/>
            </p:nvSpPr>
            <p:spPr>
              <a:xfrm>
                <a:off x="7074127" y="1484012"/>
                <a:ext cx="52790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3563F0C-207E-654D-9416-254861BB6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127" y="1484012"/>
                <a:ext cx="52790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544EF7B-7CA5-554A-AD0D-486D6A53EB2A}"/>
              </a:ext>
            </a:extLst>
          </p:cNvPr>
          <p:cNvCxnSpPr>
            <a:cxnSpLocks/>
          </p:cNvCxnSpPr>
          <p:nvPr/>
        </p:nvCxnSpPr>
        <p:spPr>
          <a:xfrm flipV="1">
            <a:off x="1959925" y="1008231"/>
            <a:ext cx="6269675" cy="3770711"/>
          </a:xfrm>
          <a:prstGeom prst="line">
            <a:avLst/>
          </a:prstGeom>
          <a:ln w="38100"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5B7AB0B-EA34-6146-90C7-2425331FD36F}"/>
                  </a:ext>
                </a:extLst>
              </p:cNvPr>
              <p:cNvSpPr txBox="1"/>
              <p:nvPr/>
            </p:nvSpPr>
            <p:spPr>
              <a:xfrm>
                <a:off x="4830811" y="2172554"/>
                <a:ext cx="5040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5B7AB0B-EA34-6146-90C7-2425331FD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811" y="2172554"/>
                <a:ext cx="504048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ECC987E-421F-C545-B661-29B0E28DAFE3}"/>
                  </a:ext>
                </a:extLst>
              </p:cNvPr>
              <p:cNvSpPr txBox="1"/>
              <p:nvPr/>
            </p:nvSpPr>
            <p:spPr>
              <a:xfrm>
                <a:off x="1739839" y="5131394"/>
                <a:ext cx="56496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ECC987E-421F-C545-B661-29B0E28DA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839" y="5131394"/>
                <a:ext cx="564963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8623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descr="Light upward diagonal">
            <a:extLst>
              <a:ext uri="{FF2B5EF4-FFF2-40B4-BE49-F238E27FC236}">
                <a16:creationId xmlns:a16="http://schemas.microsoft.com/office/drawing/2014/main" id="{4672855E-A0E1-6048-8F08-8A180D326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940" y="2514493"/>
            <a:ext cx="342900" cy="1104900"/>
          </a:xfrm>
          <a:prstGeom prst="rect">
            <a:avLst/>
          </a:prstGeom>
          <a:pattFill prst="ltUpDiag">
            <a:fgClr>
              <a:srgbClr val="000000"/>
            </a:fgClr>
            <a:bgClr>
              <a:srgbClr val="FFFFFF"/>
            </a:bgClr>
          </a:pattFill>
          <a:ln w="2857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Line 4">
            <a:extLst>
              <a:ext uri="{FF2B5EF4-FFF2-40B4-BE49-F238E27FC236}">
                <a16:creationId xmlns:a16="http://schemas.microsoft.com/office/drawing/2014/main" id="{0A2FD993-F67A-6D49-8CE7-93357E01711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63684" y="2563397"/>
            <a:ext cx="0" cy="1028700"/>
          </a:xfrm>
          <a:prstGeom prst="line">
            <a:avLst/>
          </a:prstGeom>
          <a:noFill/>
          <a:ln w="1905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54B1EA1-7270-5C4E-B181-F913DED5E8D6}"/>
              </a:ext>
            </a:extLst>
          </p:cNvPr>
          <p:cNvCxnSpPr>
            <a:cxnSpLocks/>
          </p:cNvCxnSpPr>
          <p:nvPr/>
        </p:nvCxnSpPr>
        <p:spPr>
          <a:xfrm>
            <a:off x="485595" y="3630197"/>
            <a:ext cx="978408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CE1D61-1E00-B642-8FDE-5898E3D95A00}"/>
              </a:ext>
            </a:extLst>
          </p:cNvPr>
          <p:cNvCxnSpPr/>
          <p:nvPr/>
        </p:nvCxnSpPr>
        <p:spPr>
          <a:xfrm flipV="1">
            <a:off x="863684" y="2410997"/>
            <a:ext cx="0" cy="121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79B2CD2-B8FD-3343-9655-922056FAEEFE}"/>
              </a:ext>
            </a:extLst>
          </p:cNvPr>
          <p:cNvSpPr txBox="1"/>
          <p:nvPr/>
        </p:nvSpPr>
        <p:spPr>
          <a:xfrm>
            <a:off x="330284" y="2106197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itchFamily="18" charset="0"/>
              </a:rPr>
              <a:t>Wall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39E8DB8-ACB8-7A43-83B2-39A2D076A95E}"/>
                  </a:ext>
                </a:extLst>
              </p:cNvPr>
              <p:cNvSpPr/>
              <p:nvPr/>
            </p:nvSpPr>
            <p:spPr>
              <a:xfrm>
                <a:off x="3261340" y="2516156"/>
                <a:ext cx="68435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39E8DB8-ACB8-7A43-83B2-39A2D076A9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340" y="2516156"/>
                <a:ext cx="684354" cy="584775"/>
              </a:xfrm>
              <a:prstGeom prst="rect">
                <a:avLst/>
              </a:prstGeom>
              <a:blipFill>
                <a:blip r:embed="rId2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B92CEE8-0EA2-3D41-A224-D6BC51B61979}"/>
                  </a:ext>
                </a:extLst>
              </p:cNvPr>
              <p:cNvSpPr/>
              <p:nvPr/>
            </p:nvSpPr>
            <p:spPr>
              <a:xfrm>
                <a:off x="9399310" y="2227838"/>
                <a:ext cx="76277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B92CEE8-0EA2-3D41-A224-D6BC51B619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9310" y="2227838"/>
                <a:ext cx="762773" cy="584775"/>
              </a:xfrm>
              <a:prstGeom prst="rect">
                <a:avLst/>
              </a:prstGeom>
              <a:blipFill>
                <a:blip r:embed="rId3"/>
                <a:stretch>
                  <a:fillRect r="-819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FA7C5DE8-69D6-864C-9498-56FF84B5CA14}"/>
              </a:ext>
            </a:extLst>
          </p:cNvPr>
          <p:cNvGrpSpPr/>
          <p:nvPr/>
        </p:nvGrpSpPr>
        <p:grpSpPr>
          <a:xfrm>
            <a:off x="874538" y="3092905"/>
            <a:ext cx="5303520" cy="459404"/>
            <a:chOff x="5943181" y="2552632"/>
            <a:chExt cx="5313117" cy="45940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FB6F98E-D81D-634F-A8B3-E31BA6633F12}"/>
                </a:ext>
              </a:extLst>
            </p:cNvPr>
            <p:cNvGrpSpPr/>
            <p:nvPr/>
          </p:nvGrpSpPr>
          <p:grpSpPr>
            <a:xfrm>
              <a:off x="6237380" y="2552632"/>
              <a:ext cx="2521162" cy="457200"/>
              <a:chOff x="6237380" y="2552632"/>
              <a:chExt cx="2521162" cy="457200"/>
            </a:xfrm>
          </p:grpSpPr>
          <p:sp>
            <p:nvSpPr>
              <p:cNvPr id="74" name="Arc 18">
                <a:extLst>
                  <a:ext uri="{FF2B5EF4-FFF2-40B4-BE49-F238E27FC236}">
                    <a16:creationId xmlns:a16="http://schemas.microsoft.com/office/drawing/2014/main" id="{DCF57FCA-11D4-1B44-9952-2568E4DAE4A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7329696" y="2565111"/>
                <a:ext cx="165482" cy="441809"/>
              </a:xfrm>
              <a:custGeom>
                <a:avLst/>
                <a:gdLst>
                  <a:gd name="G0" fmla="+- 0 0 0"/>
                  <a:gd name="G1" fmla="+- 21594 0 0"/>
                  <a:gd name="G2" fmla="+- 21600 0 0"/>
                  <a:gd name="T0" fmla="*/ 500 w 21600"/>
                  <a:gd name="T1" fmla="*/ 0 h 38559"/>
                  <a:gd name="T2" fmla="*/ 13369 w 21600"/>
                  <a:gd name="T3" fmla="*/ 38559 h 38559"/>
                  <a:gd name="T4" fmla="*/ 0 w 21600"/>
                  <a:gd name="T5" fmla="*/ 21594 h 38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38559" fill="none" extrusionOk="0">
                    <a:moveTo>
                      <a:pt x="500" y="-1"/>
                    </a:moveTo>
                    <a:cubicBezTo>
                      <a:pt x="12231" y="271"/>
                      <a:pt x="21600" y="9859"/>
                      <a:pt x="21600" y="21594"/>
                    </a:cubicBezTo>
                    <a:cubicBezTo>
                      <a:pt x="21600" y="28211"/>
                      <a:pt x="18566" y="34463"/>
                      <a:pt x="13369" y="38559"/>
                    </a:cubicBezTo>
                  </a:path>
                  <a:path w="21600" h="38559" stroke="0" extrusionOk="0">
                    <a:moveTo>
                      <a:pt x="500" y="-1"/>
                    </a:moveTo>
                    <a:cubicBezTo>
                      <a:pt x="12231" y="271"/>
                      <a:pt x="21600" y="9859"/>
                      <a:pt x="21600" y="21594"/>
                    </a:cubicBezTo>
                    <a:cubicBezTo>
                      <a:pt x="21600" y="28211"/>
                      <a:pt x="18566" y="34463"/>
                      <a:pt x="13369" y="38559"/>
                    </a:cubicBezTo>
                    <a:lnTo>
                      <a:pt x="0" y="21594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Arc 19">
                <a:extLst>
                  <a:ext uri="{FF2B5EF4-FFF2-40B4-BE49-F238E27FC236}">
                    <a16:creationId xmlns:a16="http://schemas.microsoft.com/office/drawing/2014/main" id="{2CC6A3FF-707B-AC4D-BC3B-5AC78F316612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210801" y="2630426"/>
                <a:ext cx="310103" cy="379406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Arc 20">
                <a:extLst>
                  <a:ext uri="{FF2B5EF4-FFF2-40B4-BE49-F238E27FC236}">
                    <a16:creationId xmlns:a16="http://schemas.microsoft.com/office/drawing/2014/main" id="{DB5C18F5-D805-9440-9585-0BD343B78EEA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7350556" y="2560119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77" name="Group 21">
                <a:extLst>
                  <a:ext uri="{FF2B5EF4-FFF2-40B4-BE49-F238E27FC236}">
                    <a16:creationId xmlns:a16="http://schemas.microsoft.com/office/drawing/2014/main" id="{FC9D9731-A728-AB4B-A726-0E88CC1CE7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075913" y="2560536"/>
                <a:ext cx="432478" cy="449296"/>
                <a:chOff x="7989" y="10264"/>
                <a:chExt cx="1008" cy="982"/>
              </a:xfrm>
            </p:grpSpPr>
            <p:sp>
              <p:nvSpPr>
                <p:cNvPr id="131" name="Arc 22">
                  <a:extLst>
                    <a:ext uri="{FF2B5EF4-FFF2-40B4-BE49-F238E27FC236}">
                      <a16:creationId xmlns:a16="http://schemas.microsoft.com/office/drawing/2014/main" id="{7DB49DC6-7AF1-7F46-87B6-B755DF7F8D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" name="Arc 23">
                  <a:extLst>
                    <a:ext uri="{FF2B5EF4-FFF2-40B4-BE49-F238E27FC236}">
                      <a16:creationId xmlns:a16="http://schemas.microsoft.com/office/drawing/2014/main" id="{350912B0-59C7-4E4A-AD30-D8B4FFE41D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" name="Arc 24">
                  <a:extLst>
                    <a:ext uri="{FF2B5EF4-FFF2-40B4-BE49-F238E27FC236}">
                      <a16:creationId xmlns:a16="http://schemas.microsoft.com/office/drawing/2014/main" id="{2A36200A-8963-7C43-BFAC-EDB23AE97E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8" name="Group 25">
                <a:extLst>
                  <a:ext uri="{FF2B5EF4-FFF2-40B4-BE49-F238E27FC236}">
                    <a16:creationId xmlns:a16="http://schemas.microsoft.com/office/drawing/2014/main" id="{87D5282D-CE22-1048-BF58-8DB3C388EAE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936852" y="2560536"/>
                <a:ext cx="432478" cy="449296"/>
                <a:chOff x="7989" y="10264"/>
                <a:chExt cx="1008" cy="982"/>
              </a:xfrm>
            </p:grpSpPr>
            <p:sp>
              <p:nvSpPr>
                <p:cNvPr id="128" name="Arc 26">
                  <a:extLst>
                    <a:ext uri="{FF2B5EF4-FFF2-40B4-BE49-F238E27FC236}">
                      <a16:creationId xmlns:a16="http://schemas.microsoft.com/office/drawing/2014/main" id="{37B75321-2FBB-1C40-831B-80DFE3CE64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" name="Arc 27">
                  <a:extLst>
                    <a:ext uri="{FF2B5EF4-FFF2-40B4-BE49-F238E27FC236}">
                      <a16:creationId xmlns:a16="http://schemas.microsoft.com/office/drawing/2014/main" id="{D6F0F091-1464-2D48-B715-E75BEA8DE4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" name="Arc 28">
                  <a:extLst>
                    <a:ext uri="{FF2B5EF4-FFF2-40B4-BE49-F238E27FC236}">
                      <a16:creationId xmlns:a16="http://schemas.microsoft.com/office/drawing/2014/main" id="{DB58B56D-EDBB-6244-97A4-9A6A54DC2E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9" name="Group 29">
                <a:extLst>
                  <a:ext uri="{FF2B5EF4-FFF2-40B4-BE49-F238E27FC236}">
                    <a16:creationId xmlns:a16="http://schemas.microsoft.com/office/drawing/2014/main" id="{FA95C75A-DB4E-5F45-AB6D-2B603BD5AD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801269" y="2560119"/>
                <a:ext cx="433867" cy="449296"/>
                <a:chOff x="7989" y="10264"/>
                <a:chExt cx="1008" cy="982"/>
              </a:xfrm>
            </p:grpSpPr>
            <p:sp>
              <p:nvSpPr>
                <p:cNvPr id="125" name="Arc 30">
                  <a:extLst>
                    <a:ext uri="{FF2B5EF4-FFF2-40B4-BE49-F238E27FC236}">
                      <a16:creationId xmlns:a16="http://schemas.microsoft.com/office/drawing/2014/main" id="{85CAF4ED-50B6-AA42-B7CE-20B50A7341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" name="Arc 31">
                  <a:extLst>
                    <a:ext uri="{FF2B5EF4-FFF2-40B4-BE49-F238E27FC236}">
                      <a16:creationId xmlns:a16="http://schemas.microsoft.com/office/drawing/2014/main" id="{F8CC4588-5724-0A4C-BEE1-C85C64DFB2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" name="Arc 32">
                  <a:extLst>
                    <a:ext uri="{FF2B5EF4-FFF2-40B4-BE49-F238E27FC236}">
                      <a16:creationId xmlns:a16="http://schemas.microsoft.com/office/drawing/2014/main" id="{EDDC80B7-66BE-C349-8B51-40EA6C22EC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69D49628-72F7-464B-A0EF-66514D2B6E9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663598" y="2560119"/>
                <a:ext cx="433867" cy="449296"/>
                <a:chOff x="7989" y="10264"/>
                <a:chExt cx="1008" cy="982"/>
              </a:xfrm>
            </p:grpSpPr>
            <p:sp>
              <p:nvSpPr>
                <p:cNvPr id="122" name="Arc 34">
                  <a:extLst>
                    <a:ext uri="{FF2B5EF4-FFF2-40B4-BE49-F238E27FC236}">
                      <a16:creationId xmlns:a16="http://schemas.microsoft.com/office/drawing/2014/main" id="{1C8B5996-5FEC-6D4C-8470-B7F9923570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" name="Arc 35">
                  <a:extLst>
                    <a:ext uri="{FF2B5EF4-FFF2-40B4-BE49-F238E27FC236}">
                      <a16:creationId xmlns:a16="http://schemas.microsoft.com/office/drawing/2014/main" id="{4FA73FE0-6AD4-B342-8B00-CE8CAEA3B0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" name="Arc 36">
                  <a:extLst>
                    <a:ext uri="{FF2B5EF4-FFF2-40B4-BE49-F238E27FC236}">
                      <a16:creationId xmlns:a16="http://schemas.microsoft.com/office/drawing/2014/main" id="{6CBB63AB-5746-9A41-A276-092EDC9892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81" name="Group 37">
                <a:extLst>
                  <a:ext uri="{FF2B5EF4-FFF2-40B4-BE49-F238E27FC236}">
                    <a16:creationId xmlns:a16="http://schemas.microsoft.com/office/drawing/2014/main" id="{AD405424-FD79-DF42-B885-6F33BC02D2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527320" y="2560119"/>
                <a:ext cx="433867" cy="449296"/>
                <a:chOff x="7989" y="10264"/>
                <a:chExt cx="1008" cy="982"/>
              </a:xfrm>
            </p:grpSpPr>
            <p:sp>
              <p:nvSpPr>
                <p:cNvPr id="119" name="Arc 38">
                  <a:extLst>
                    <a:ext uri="{FF2B5EF4-FFF2-40B4-BE49-F238E27FC236}">
                      <a16:creationId xmlns:a16="http://schemas.microsoft.com/office/drawing/2014/main" id="{59A3EE57-8EE2-4C48-82DC-84E8AE5520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0" name="Arc 39">
                  <a:extLst>
                    <a:ext uri="{FF2B5EF4-FFF2-40B4-BE49-F238E27FC236}">
                      <a16:creationId xmlns:a16="http://schemas.microsoft.com/office/drawing/2014/main" id="{6A71D855-6ABE-6B44-A0B8-6BBAE79D2D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" name="Arc 40">
                  <a:extLst>
                    <a:ext uri="{FF2B5EF4-FFF2-40B4-BE49-F238E27FC236}">
                      <a16:creationId xmlns:a16="http://schemas.microsoft.com/office/drawing/2014/main" id="{EDD79D84-688A-BF4F-88C7-E8612BF1A1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82" name="Group 41">
                <a:extLst>
                  <a:ext uri="{FF2B5EF4-FFF2-40B4-BE49-F238E27FC236}">
                    <a16:creationId xmlns:a16="http://schemas.microsoft.com/office/drawing/2014/main" id="{1F5906E3-EB27-5C4F-AE48-C26DA06F66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388260" y="2560119"/>
                <a:ext cx="433867" cy="449296"/>
                <a:chOff x="7989" y="10264"/>
                <a:chExt cx="1008" cy="982"/>
              </a:xfrm>
            </p:grpSpPr>
            <p:sp>
              <p:nvSpPr>
                <p:cNvPr id="116" name="Arc 42">
                  <a:extLst>
                    <a:ext uri="{FF2B5EF4-FFF2-40B4-BE49-F238E27FC236}">
                      <a16:creationId xmlns:a16="http://schemas.microsoft.com/office/drawing/2014/main" id="{3E46A8FE-3141-BE46-AF10-81220AAF1E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" name="Arc 43">
                  <a:extLst>
                    <a:ext uri="{FF2B5EF4-FFF2-40B4-BE49-F238E27FC236}">
                      <a16:creationId xmlns:a16="http://schemas.microsoft.com/office/drawing/2014/main" id="{063C4A42-66EB-8143-9A41-B7AB861BB6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" name="Arc 44">
                  <a:extLst>
                    <a:ext uri="{FF2B5EF4-FFF2-40B4-BE49-F238E27FC236}">
                      <a16:creationId xmlns:a16="http://schemas.microsoft.com/office/drawing/2014/main" id="{3E37064E-FE24-D244-87BB-2128E9C9EF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3" name="Arc 45">
                <a:extLst>
                  <a:ext uri="{FF2B5EF4-FFF2-40B4-BE49-F238E27FC236}">
                    <a16:creationId xmlns:a16="http://schemas.microsoft.com/office/drawing/2014/main" id="{AF3CAD78-3FC1-6447-842D-8CAF87D53EE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370877" y="2564696"/>
                <a:ext cx="314275" cy="441809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Arc 46">
                <a:extLst>
                  <a:ext uri="{FF2B5EF4-FFF2-40B4-BE49-F238E27FC236}">
                    <a16:creationId xmlns:a16="http://schemas.microsoft.com/office/drawing/2014/main" id="{DB27A211-3641-E544-B193-8F87CEEE8D6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6237380" y="2630426"/>
                <a:ext cx="324011" cy="379406"/>
              </a:xfrm>
              <a:custGeom>
                <a:avLst/>
                <a:gdLst>
                  <a:gd name="G0" fmla="+- 21572 0 0"/>
                  <a:gd name="G1" fmla="+- 11552 0 0"/>
                  <a:gd name="G2" fmla="+- 21600 0 0"/>
                  <a:gd name="T0" fmla="*/ 39822 w 43172"/>
                  <a:gd name="T1" fmla="*/ 0 h 33152"/>
                  <a:gd name="T2" fmla="*/ 0 w 43172"/>
                  <a:gd name="T3" fmla="*/ 12648 h 33152"/>
                  <a:gd name="T4" fmla="*/ 21572 w 43172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72" h="33152" fill="none" extrusionOk="0">
                    <a:moveTo>
                      <a:pt x="39822" y="-1"/>
                    </a:moveTo>
                    <a:cubicBezTo>
                      <a:pt x="42010" y="3455"/>
                      <a:pt x="43172" y="7461"/>
                      <a:pt x="43172" y="11552"/>
                    </a:cubicBezTo>
                    <a:cubicBezTo>
                      <a:pt x="43172" y="23481"/>
                      <a:pt x="33501" y="33152"/>
                      <a:pt x="21572" y="33152"/>
                    </a:cubicBezTo>
                    <a:cubicBezTo>
                      <a:pt x="10068" y="33152"/>
                      <a:pt x="583" y="24136"/>
                      <a:pt x="-1" y="12648"/>
                    </a:cubicBezTo>
                  </a:path>
                  <a:path w="43172" h="33152" stroke="0" extrusionOk="0">
                    <a:moveTo>
                      <a:pt x="39822" y="-1"/>
                    </a:moveTo>
                    <a:cubicBezTo>
                      <a:pt x="42010" y="3455"/>
                      <a:pt x="43172" y="7461"/>
                      <a:pt x="43172" y="11552"/>
                    </a:cubicBezTo>
                    <a:cubicBezTo>
                      <a:pt x="43172" y="23481"/>
                      <a:pt x="33501" y="33152"/>
                      <a:pt x="21572" y="33152"/>
                    </a:cubicBezTo>
                    <a:cubicBezTo>
                      <a:pt x="10068" y="33152"/>
                      <a:pt x="583" y="24136"/>
                      <a:pt x="-1" y="12648"/>
                    </a:cubicBezTo>
                    <a:lnTo>
                      <a:pt x="21572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Arc 47">
                <a:extLst>
                  <a:ext uri="{FF2B5EF4-FFF2-40B4-BE49-F238E27FC236}">
                    <a16:creationId xmlns:a16="http://schemas.microsoft.com/office/drawing/2014/main" id="{FC098875-C322-F148-B686-2AD03BD982DE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6391040" y="2560119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Arc 48">
                <a:extLst>
                  <a:ext uri="{FF2B5EF4-FFF2-40B4-BE49-F238E27FC236}">
                    <a16:creationId xmlns:a16="http://schemas.microsoft.com/office/drawing/2014/main" id="{D9D996CA-B2C6-5444-BBB5-2BD516F4CB3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264183" y="2558454"/>
                <a:ext cx="165482" cy="441809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Arc 49">
                <a:extLst>
                  <a:ext uri="{FF2B5EF4-FFF2-40B4-BE49-F238E27FC236}">
                    <a16:creationId xmlns:a16="http://schemas.microsoft.com/office/drawing/2014/main" id="{B724C7E0-BAE2-9949-8381-26110FFE0652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245409" y="2624602"/>
                <a:ext cx="209980" cy="379406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Arc 50">
                <a:extLst>
                  <a:ext uri="{FF2B5EF4-FFF2-40B4-BE49-F238E27FC236}">
                    <a16:creationId xmlns:a16="http://schemas.microsoft.com/office/drawing/2014/main" id="{3CE65195-ED93-C044-8EF2-B27573511ECB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284346" y="2553880"/>
                <a:ext cx="155749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Arc 51">
                <a:extLst>
                  <a:ext uri="{FF2B5EF4-FFF2-40B4-BE49-F238E27FC236}">
                    <a16:creationId xmlns:a16="http://schemas.microsoft.com/office/drawing/2014/main" id="{5195C74C-8D3B-B24D-BD54-E868DF4E9962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430359" y="2558039"/>
                <a:ext cx="328183" cy="441809"/>
              </a:xfrm>
              <a:custGeom>
                <a:avLst/>
                <a:gdLst>
                  <a:gd name="G0" fmla="+- 21508 0 0"/>
                  <a:gd name="G1" fmla="+- 21600 0 0"/>
                  <a:gd name="G2" fmla="+- 21600 0 0"/>
                  <a:gd name="T0" fmla="*/ 0 w 43108"/>
                  <a:gd name="T1" fmla="*/ 19616 h 38565"/>
                  <a:gd name="T2" fmla="*/ 34877 w 43108"/>
                  <a:gd name="T3" fmla="*/ 38565 h 38565"/>
                  <a:gd name="T4" fmla="*/ 21508 w 43108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08" h="38565" fill="none" extrusionOk="0">
                    <a:moveTo>
                      <a:pt x="-1" y="19615"/>
                    </a:moveTo>
                    <a:cubicBezTo>
                      <a:pt x="1024" y="8502"/>
                      <a:pt x="10347" y="-1"/>
                      <a:pt x="21508" y="0"/>
                    </a:cubicBezTo>
                    <a:cubicBezTo>
                      <a:pt x="33437" y="0"/>
                      <a:pt x="43108" y="9670"/>
                      <a:pt x="43108" y="21600"/>
                    </a:cubicBezTo>
                    <a:cubicBezTo>
                      <a:pt x="43108" y="28217"/>
                      <a:pt x="40074" y="34469"/>
                      <a:pt x="34877" y="38565"/>
                    </a:cubicBezTo>
                  </a:path>
                  <a:path w="43108" h="38565" stroke="0" extrusionOk="0">
                    <a:moveTo>
                      <a:pt x="-1" y="19615"/>
                    </a:moveTo>
                    <a:cubicBezTo>
                      <a:pt x="1024" y="8502"/>
                      <a:pt x="10347" y="-1"/>
                      <a:pt x="21508" y="0"/>
                    </a:cubicBezTo>
                    <a:cubicBezTo>
                      <a:pt x="33437" y="0"/>
                      <a:pt x="43108" y="9670"/>
                      <a:pt x="43108" y="21600"/>
                    </a:cubicBezTo>
                    <a:cubicBezTo>
                      <a:pt x="43108" y="28217"/>
                      <a:pt x="40074" y="34469"/>
                      <a:pt x="34877" y="38565"/>
                    </a:cubicBezTo>
                    <a:lnTo>
                      <a:pt x="21508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Arc 52">
                <a:extLst>
                  <a:ext uri="{FF2B5EF4-FFF2-40B4-BE49-F238E27FC236}">
                    <a16:creationId xmlns:a16="http://schemas.microsoft.com/office/drawing/2014/main" id="{A7322BCF-FA3A-F04D-BC0E-3407A3BE35A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393508" y="2624186"/>
                <a:ext cx="230840" cy="379406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Arc 53">
                <a:extLst>
                  <a:ext uri="{FF2B5EF4-FFF2-40B4-BE49-F238E27FC236}">
                    <a16:creationId xmlns:a16="http://schemas.microsoft.com/office/drawing/2014/main" id="{7EBF3A33-0076-3C4B-B416-95A000894BDA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451914" y="2554295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92" name="Group 54">
                <a:extLst>
                  <a:ext uri="{FF2B5EF4-FFF2-40B4-BE49-F238E27FC236}">
                    <a16:creationId xmlns:a16="http://schemas.microsoft.com/office/drawing/2014/main" id="{89E1D382-A8BC-AB4C-A7B0-1EEA07448B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967985" y="2554295"/>
                <a:ext cx="166873" cy="449296"/>
                <a:chOff x="3891" y="3067"/>
                <a:chExt cx="330" cy="717"/>
              </a:xfrm>
            </p:grpSpPr>
            <p:sp>
              <p:nvSpPr>
                <p:cNvPr id="112" name="Arc 55">
                  <a:extLst>
                    <a:ext uri="{FF2B5EF4-FFF2-40B4-BE49-F238E27FC236}">
                      <a16:creationId xmlns:a16="http://schemas.microsoft.com/office/drawing/2014/main" id="{2AFF5368-0B49-AC48-8DF5-DB5E309B69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13" name="Group 56">
                  <a:extLst>
                    <a:ext uri="{FF2B5EF4-FFF2-40B4-BE49-F238E27FC236}">
                      <a16:creationId xmlns:a16="http://schemas.microsoft.com/office/drawing/2014/main" id="{BE5821CC-0DA0-6347-A1A2-6683478301B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114" name="Arc 57">
                    <a:extLst>
                      <a:ext uri="{FF2B5EF4-FFF2-40B4-BE49-F238E27FC236}">
                        <a16:creationId xmlns:a16="http://schemas.microsoft.com/office/drawing/2014/main" id="{0E5A962A-5A40-8740-96DC-AF267DEF68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5" name="Arc 58">
                    <a:extLst>
                      <a:ext uri="{FF2B5EF4-FFF2-40B4-BE49-F238E27FC236}">
                        <a16:creationId xmlns:a16="http://schemas.microsoft.com/office/drawing/2014/main" id="{BBE4BE53-1753-3A47-A181-71BFDDC8FA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93" name="Arc 59">
                <a:extLst>
                  <a:ext uri="{FF2B5EF4-FFF2-40B4-BE49-F238E27FC236}">
                    <a16:creationId xmlns:a16="http://schemas.microsoft.com/office/drawing/2014/main" id="{7429BBA1-305D-9C4F-AC7D-DF4A81BD414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114692" y="2557207"/>
                <a:ext cx="161310" cy="441809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Arc 60">
                <a:extLst>
                  <a:ext uri="{FF2B5EF4-FFF2-40B4-BE49-F238E27FC236}">
                    <a16:creationId xmlns:a16="http://schemas.microsoft.com/office/drawing/2014/main" id="{C4C92BF0-6E53-A24A-A4C1-1215E783862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080622" y="2624186"/>
                <a:ext cx="203027" cy="379406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Arc 61">
                <a:extLst>
                  <a:ext uri="{FF2B5EF4-FFF2-40B4-BE49-F238E27FC236}">
                    <a16:creationId xmlns:a16="http://schemas.microsoft.com/office/drawing/2014/main" id="{64E01AA2-3931-7D41-BB88-8674B06682F1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132769" y="2553880"/>
                <a:ext cx="136280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96" name="Group 62">
                <a:extLst>
                  <a:ext uri="{FF2B5EF4-FFF2-40B4-BE49-F238E27FC236}">
                    <a16:creationId xmlns:a16="http://schemas.microsoft.com/office/drawing/2014/main" id="{DA7517DC-8FA7-A840-9EFB-1154067B66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484053" y="2552632"/>
                <a:ext cx="656363" cy="449296"/>
                <a:chOff x="4893" y="2164"/>
                <a:chExt cx="1140" cy="717"/>
              </a:xfrm>
            </p:grpSpPr>
            <p:sp>
              <p:nvSpPr>
                <p:cNvPr id="97" name="Arc 63">
                  <a:extLst>
                    <a:ext uri="{FF2B5EF4-FFF2-40B4-BE49-F238E27FC236}">
                      <a16:creationId xmlns:a16="http://schemas.microsoft.com/office/drawing/2014/main" id="{19931EED-A6E3-8548-A7A3-9281D207F9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8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" name="Arc 64">
                  <a:extLst>
                    <a:ext uri="{FF2B5EF4-FFF2-40B4-BE49-F238E27FC236}">
                      <a16:creationId xmlns:a16="http://schemas.microsoft.com/office/drawing/2014/main" id="{5B7DDECD-E297-E243-9C5A-69D56FA3F8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5186" y="2164"/>
                  <a:ext cx="363" cy="605"/>
                </a:xfrm>
                <a:custGeom>
                  <a:avLst/>
                  <a:gdLst>
                    <a:gd name="G0" fmla="+- 6433 0 0"/>
                    <a:gd name="G1" fmla="+- 11552 0 0"/>
                    <a:gd name="G2" fmla="+- 21600 0 0"/>
                    <a:gd name="T0" fmla="*/ 24683 w 28033"/>
                    <a:gd name="T1" fmla="*/ 0 h 33152"/>
                    <a:gd name="T2" fmla="*/ 0 w 28033"/>
                    <a:gd name="T3" fmla="*/ 32171 h 33152"/>
                    <a:gd name="T4" fmla="*/ 6433 w 2803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033" h="33152" fill="none" extrusionOk="0">
                      <a:moveTo>
                        <a:pt x="24683" y="-1"/>
                      </a:moveTo>
                      <a:cubicBezTo>
                        <a:pt x="26871" y="3455"/>
                        <a:pt x="28033" y="7461"/>
                        <a:pt x="28033" y="11552"/>
                      </a:cubicBezTo>
                      <a:cubicBezTo>
                        <a:pt x="28033" y="23481"/>
                        <a:pt x="18362" y="33152"/>
                        <a:pt x="6433" y="33152"/>
                      </a:cubicBezTo>
                      <a:cubicBezTo>
                        <a:pt x="4251" y="33152"/>
                        <a:pt x="2082" y="32821"/>
                        <a:pt x="-1" y="32171"/>
                      </a:cubicBezTo>
                    </a:path>
                    <a:path w="28033" h="33152" stroke="0" extrusionOk="0">
                      <a:moveTo>
                        <a:pt x="24683" y="-1"/>
                      </a:moveTo>
                      <a:cubicBezTo>
                        <a:pt x="26871" y="3455"/>
                        <a:pt x="28033" y="7461"/>
                        <a:pt x="28033" y="11552"/>
                      </a:cubicBezTo>
                      <a:cubicBezTo>
                        <a:pt x="28033" y="23481"/>
                        <a:pt x="18362" y="33152"/>
                        <a:pt x="6433" y="33152"/>
                      </a:cubicBezTo>
                      <a:cubicBezTo>
                        <a:pt x="4251" y="33152"/>
                        <a:pt x="2082" y="32821"/>
                        <a:pt x="-1" y="32171"/>
                      </a:cubicBezTo>
                      <a:lnTo>
                        <a:pt x="643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" name="Arc 65">
                  <a:extLst>
                    <a:ext uri="{FF2B5EF4-FFF2-40B4-BE49-F238E27FC236}">
                      <a16:creationId xmlns:a16="http://schemas.microsoft.com/office/drawing/2014/main" id="{28CADAD7-CD1B-C54D-AAD7-2192937FDB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5213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00" name="Group 66">
                  <a:extLst>
                    <a:ext uri="{FF2B5EF4-FFF2-40B4-BE49-F238E27FC236}">
                      <a16:creationId xmlns:a16="http://schemas.microsoft.com/office/drawing/2014/main" id="{2C33A582-616D-4A4A-81D2-7772BAA24F0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893" y="2164"/>
                  <a:ext cx="401" cy="717"/>
                  <a:chOff x="3661" y="2164"/>
                  <a:chExt cx="401" cy="717"/>
                </a:xfrm>
              </p:grpSpPr>
              <p:sp>
                <p:nvSpPr>
                  <p:cNvPr id="109" name="Arc 67">
                    <a:extLst>
                      <a:ext uri="{FF2B5EF4-FFF2-40B4-BE49-F238E27FC236}">
                        <a16:creationId xmlns:a16="http://schemas.microsoft.com/office/drawing/2014/main" id="{C6760480-F88F-FD4B-9C58-1820F7D3CEE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04" y="2169"/>
                    <a:ext cx="289" cy="705"/>
                  </a:xfrm>
                  <a:custGeom>
                    <a:avLst/>
                    <a:gdLst>
                      <a:gd name="G0" fmla="+- 166 0 0"/>
                      <a:gd name="G1" fmla="+- 21600 0 0"/>
                      <a:gd name="G2" fmla="+- 21600 0 0"/>
                      <a:gd name="T0" fmla="*/ 0 w 21766"/>
                      <a:gd name="T1" fmla="*/ 1 h 38565"/>
                      <a:gd name="T2" fmla="*/ 13535 w 21766"/>
                      <a:gd name="T3" fmla="*/ 38565 h 38565"/>
                      <a:gd name="T4" fmla="*/ 166 w 21766"/>
                      <a:gd name="T5" fmla="*/ 21600 h 385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766" h="38565" fill="none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</a:path>
                      <a:path w="21766" h="38565" stroke="0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  <a:lnTo>
                          <a:pt x="166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" name="Arc 68">
                    <a:extLst>
                      <a:ext uri="{FF2B5EF4-FFF2-40B4-BE49-F238E27FC236}">
                        <a16:creationId xmlns:a16="http://schemas.microsoft.com/office/drawing/2014/main" id="{B7708056-6008-9040-B5F4-1DBAA1FDB3F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661" y="2164"/>
                    <a:ext cx="401" cy="605"/>
                  </a:xfrm>
                  <a:custGeom>
                    <a:avLst/>
                    <a:gdLst>
                      <a:gd name="G0" fmla="+- 9334 0 0"/>
                      <a:gd name="G1" fmla="+- 11552 0 0"/>
                      <a:gd name="G2" fmla="+- 21600 0 0"/>
                      <a:gd name="T0" fmla="*/ 27584 w 30934"/>
                      <a:gd name="T1" fmla="*/ 0 h 33152"/>
                      <a:gd name="T2" fmla="*/ 0 w 30934"/>
                      <a:gd name="T3" fmla="*/ 31030 h 33152"/>
                      <a:gd name="T4" fmla="*/ 9334 w 30934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0934" h="33152" fill="none" extrusionOk="0">
                        <a:moveTo>
                          <a:pt x="27584" y="-1"/>
                        </a:moveTo>
                        <a:cubicBezTo>
                          <a:pt x="29772" y="3455"/>
                          <a:pt x="30934" y="7461"/>
                          <a:pt x="30934" y="11552"/>
                        </a:cubicBezTo>
                        <a:cubicBezTo>
                          <a:pt x="30934" y="23481"/>
                          <a:pt x="21263" y="33152"/>
                          <a:pt x="9334" y="33152"/>
                        </a:cubicBezTo>
                        <a:cubicBezTo>
                          <a:pt x="6103" y="33152"/>
                          <a:pt x="2913" y="32427"/>
                          <a:pt x="-1" y="31030"/>
                        </a:cubicBezTo>
                      </a:path>
                      <a:path w="30934" h="33152" stroke="0" extrusionOk="0">
                        <a:moveTo>
                          <a:pt x="27584" y="-1"/>
                        </a:moveTo>
                        <a:cubicBezTo>
                          <a:pt x="29772" y="3455"/>
                          <a:pt x="30934" y="7461"/>
                          <a:pt x="30934" y="11552"/>
                        </a:cubicBezTo>
                        <a:cubicBezTo>
                          <a:pt x="30934" y="23481"/>
                          <a:pt x="21263" y="33152"/>
                          <a:pt x="9334" y="33152"/>
                        </a:cubicBezTo>
                        <a:cubicBezTo>
                          <a:pt x="6103" y="33152"/>
                          <a:pt x="2913" y="32427"/>
                          <a:pt x="-1" y="31030"/>
                        </a:cubicBezTo>
                        <a:lnTo>
                          <a:pt x="9334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1" name="Arc 69">
                    <a:extLst>
                      <a:ext uri="{FF2B5EF4-FFF2-40B4-BE49-F238E27FC236}">
                        <a16:creationId xmlns:a16="http://schemas.microsoft.com/office/drawing/2014/main" id="{E332D969-9454-5446-A42D-CC228870F30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89" y="2601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1" name="Group 70">
                  <a:extLst>
                    <a:ext uri="{FF2B5EF4-FFF2-40B4-BE49-F238E27FC236}">
                      <a16:creationId xmlns:a16="http://schemas.microsoft.com/office/drawing/2014/main" id="{F6D60FB4-2C9D-434F-81AF-712AF44CEED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43" y="2164"/>
                  <a:ext cx="290" cy="717"/>
                  <a:chOff x="3891" y="3067"/>
                  <a:chExt cx="330" cy="717"/>
                </a:xfrm>
              </p:grpSpPr>
              <p:sp>
                <p:nvSpPr>
                  <p:cNvPr id="105" name="Arc 71">
                    <a:extLst>
                      <a:ext uri="{FF2B5EF4-FFF2-40B4-BE49-F238E27FC236}">
                        <a16:creationId xmlns:a16="http://schemas.microsoft.com/office/drawing/2014/main" id="{30C793E0-F5CC-7640-AF3F-818AD5ACCB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32" y="3072"/>
                    <a:ext cx="289" cy="705"/>
                  </a:xfrm>
                  <a:custGeom>
                    <a:avLst/>
                    <a:gdLst>
                      <a:gd name="G0" fmla="+- 166 0 0"/>
                      <a:gd name="G1" fmla="+- 21600 0 0"/>
                      <a:gd name="G2" fmla="+- 21600 0 0"/>
                      <a:gd name="T0" fmla="*/ 0 w 21766"/>
                      <a:gd name="T1" fmla="*/ 1 h 38565"/>
                      <a:gd name="T2" fmla="*/ 13535 w 21766"/>
                      <a:gd name="T3" fmla="*/ 38565 h 38565"/>
                      <a:gd name="T4" fmla="*/ 166 w 21766"/>
                      <a:gd name="T5" fmla="*/ 21600 h 385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766" h="38565" fill="none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</a:path>
                      <a:path w="21766" h="38565" stroke="0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  <a:lnTo>
                          <a:pt x="166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06" name="Group 72">
                    <a:extLst>
                      <a:ext uri="{FF2B5EF4-FFF2-40B4-BE49-F238E27FC236}">
                        <a16:creationId xmlns:a16="http://schemas.microsoft.com/office/drawing/2014/main" id="{FA2DE071-2D88-174E-B737-1962B7ADAD5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91" y="3067"/>
                    <a:ext cx="295" cy="717"/>
                    <a:chOff x="3581" y="2155"/>
                    <a:chExt cx="295" cy="717"/>
                  </a:xfrm>
                </p:grpSpPr>
                <p:sp>
                  <p:nvSpPr>
                    <p:cNvPr id="107" name="Arc 73">
                      <a:extLst>
                        <a:ext uri="{FF2B5EF4-FFF2-40B4-BE49-F238E27FC236}">
                          <a16:creationId xmlns:a16="http://schemas.microsoft.com/office/drawing/2014/main" id="{FEEE56B8-5A6C-D740-965E-608C42F4C03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581" y="2155"/>
                      <a:ext cx="280" cy="605"/>
                    </a:xfrm>
                    <a:custGeom>
                      <a:avLst/>
                      <a:gdLst>
                        <a:gd name="G0" fmla="+- 3 0 0"/>
                        <a:gd name="G1" fmla="+- 11552 0 0"/>
                        <a:gd name="G2" fmla="+- 21600 0 0"/>
                        <a:gd name="T0" fmla="*/ 18253 w 21603"/>
                        <a:gd name="T1" fmla="*/ 0 h 33152"/>
                        <a:gd name="T2" fmla="*/ 0 w 21603"/>
                        <a:gd name="T3" fmla="*/ 33151 h 33152"/>
                        <a:gd name="T4" fmla="*/ 3 w 21603"/>
                        <a:gd name="T5" fmla="*/ 11552 h 331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3" h="33152" fill="none" extrusionOk="0">
                          <a:moveTo>
                            <a:pt x="18253" y="-1"/>
                          </a:moveTo>
                          <a:cubicBezTo>
                            <a:pt x="20441" y="3455"/>
                            <a:pt x="21603" y="7461"/>
                            <a:pt x="21603" y="11552"/>
                          </a:cubicBezTo>
                          <a:cubicBezTo>
                            <a:pt x="21603" y="23481"/>
                            <a:pt x="11932" y="33152"/>
                            <a:pt x="3" y="33152"/>
                          </a:cubicBezTo>
                          <a:cubicBezTo>
                            <a:pt x="1" y="33152"/>
                            <a:pt x="0" y="33151"/>
                            <a:pt x="-1" y="33151"/>
                          </a:cubicBezTo>
                        </a:path>
                        <a:path w="21603" h="33152" stroke="0" extrusionOk="0">
                          <a:moveTo>
                            <a:pt x="18253" y="-1"/>
                          </a:moveTo>
                          <a:cubicBezTo>
                            <a:pt x="20441" y="3455"/>
                            <a:pt x="21603" y="7461"/>
                            <a:pt x="21603" y="11552"/>
                          </a:cubicBezTo>
                          <a:cubicBezTo>
                            <a:pt x="21603" y="23481"/>
                            <a:pt x="11932" y="33152"/>
                            <a:pt x="3" y="33152"/>
                          </a:cubicBezTo>
                          <a:cubicBezTo>
                            <a:pt x="1" y="33152"/>
                            <a:pt x="0" y="33151"/>
                            <a:pt x="-1" y="33151"/>
                          </a:cubicBezTo>
                          <a:lnTo>
                            <a:pt x="3" y="11552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70C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" name="Arc 74">
                      <a:extLst>
                        <a:ext uri="{FF2B5EF4-FFF2-40B4-BE49-F238E27FC236}">
                          <a16:creationId xmlns:a16="http://schemas.microsoft.com/office/drawing/2014/main" id="{B65932B7-61D9-8E43-9480-486BC2FCE64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rot="-11228983">
                      <a:off x="3607" y="2592"/>
                      <a:ext cx="269" cy="280"/>
                    </a:xfrm>
                    <a:custGeom>
                      <a:avLst/>
                      <a:gdLst>
                        <a:gd name="G0" fmla="+- 17231 0 0"/>
                        <a:gd name="G1" fmla="+- 21600 0 0"/>
                        <a:gd name="G2" fmla="+- 21600 0 0"/>
                        <a:gd name="T0" fmla="*/ 0 w 37547"/>
                        <a:gd name="T1" fmla="*/ 8576 h 21600"/>
                        <a:gd name="T2" fmla="*/ 37547 w 37547"/>
                        <a:gd name="T3" fmla="*/ 14265 h 21600"/>
                        <a:gd name="T4" fmla="*/ 17231 w 37547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37547" h="21600" fill="none" extrusionOk="0">
                          <a:moveTo>
                            <a:pt x="-1" y="8575"/>
                          </a:moveTo>
                          <a:cubicBezTo>
                            <a:pt x="4081" y="3174"/>
                            <a:pt x="10460" y="-1"/>
                            <a:pt x="17231" y="0"/>
                          </a:cubicBezTo>
                          <a:cubicBezTo>
                            <a:pt x="26332" y="0"/>
                            <a:pt x="34456" y="5704"/>
                            <a:pt x="37547" y="14264"/>
                          </a:cubicBezTo>
                        </a:path>
                        <a:path w="37547" h="21600" stroke="0" extrusionOk="0">
                          <a:moveTo>
                            <a:pt x="-1" y="8575"/>
                          </a:moveTo>
                          <a:cubicBezTo>
                            <a:pt x="4081" y="3174"/>
                            <a:pt x="10460" y="-1"/>
                            <a:pt x="17231" y="0"/>
                          </a:cubicBezTo>
                          <a:cubicBezTo>
                            <a:pt x="26332" y="0"/>
                            <a:pt x="34456" y="5704"/>
                            <a:pt x="37547" y="14264"/>
                          </a:cubicBezTo>
                          <a:lnTo>
                            <a:pt x="17231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70C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102" name="Arc 75">
                  <a:extLst>
                    <a:ext uri="{FF2B5EF4-FFF2-40B4-BE49-F238E27FC236}">
                      <a16:creationId xmlns:a16="http://schemas.microsoft.com/office/drawing/2014/main" id="{4BD44D3A-F5B4-1748-8A9F-D53FBEE3F3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96" y="2171"/>
                  <a:ext cx="281" cy="705"/>
                </a:xfrm>
                <a:custGeom>
                  <a:avLst/>
                  <a:gdLst>
                    <a:gd name="G0" fmla="+- 2440 0 0"/>
                    <a:gd name="G1" fmla="+- 21600 0 0"/>
                    <a:gd name="G2" fmla="+- 21600 0 0"/>
                    <a:gd name="T0" fmla="*/ 0 w 24040"/>
                    <a:gd name="T1" fmla="*/ 139 h 38565"/>
                    <a:gd name="T2" fmla="*/ 15809 w 24040"/>
                    <a:gd name="T3" fmla="*/ 38565 h 38565"/>
                    <a:gd name="T4" fmla="*/ 2440 w 24040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040" h="38565" fill="none" extrusionOk="0">
                      <a:moveTo>
                        <a:pt x="-1" y="138"/>
                      </a:moveTo>
                      <a:cubicBezTo>
                        <a:pt x="810" y="46"/>
                        <a:pt x="1624" y="-1"/>
                        <a:pt x="2440" y="0"/>
                      </a:cubicBezTo>
                      <a:cubicBezTo>
                        <a:pt x="14369" y="0"/>
                        <a:pt x="24040" y="9670"/>
                        <a:pt x="24040" y="21600"/>
                      </a:cubicBezTo>
                      <a:cubicBezTo>
                        <a:pt x="24040" y="28217"/>
                        <a:pt x="21006" y="34469"/>
                        <a:pt x="15809" y="38565"/>
                      </a:cubicBezTo>
                    </a:path>
                    <a:path w="24040" h="38565" stroke="0" extrusionOk="0">
                      <a:moveTo>
                        <a:pt x="-1" y="138"/>
                      </a:moveTo>
                      <a:cubicBezTo>
                        <a:pt x="810" y="46"/>
                        <a:pt x="1624" y="-1"/>
                        <a:pt x="2440" y="0"/>
                      </a:cubicBezTo>
                      <a:cubicBezTo>
                        <a:pt x="14369" y="0"/>
                        <a:pt x="24040" y="9670"/>
                        <a:pt x="24040" y="21600"/>
                      </a:cubicBezTo>
                      <a:cubicBezTo>
                        <a:pt x="24040" y="28217"/>
                        <a:pt x="21006" y="34469"/>
                        <a:pt x="15809" y="38565"/>
                      </a:cubicBezTo>
                      <a:lnTo>
                        <a:pt x="244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Arc 76">
                  <a:extLst>
                    <a:ext uri="{FF2B5EF4-FFF2-40B4-BE49-F238E27FC236}">
                      <a16:creationId xmlns:a16="http://schemas.microsoft.com/office/drawing/2014/main" id="{871EBAF0-C899-6542-A0F7-E49F079380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5484" y="2164"/>
                  <a:ext cx="353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" name="Arc 77">
                  <a:extLst>
                    <a:ext uri="{FF2B5EF4-FFF2-40B4-BE49-F238E27FC236}">
                      <a16:creationId xmlns:a16="http://schemas.microsoft.com/office/drawing/2014/main" id="{6FE1925D-8929-CE4A-B0D3-B4BDC6D6DF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5509" y="2601"/>
                  <a:ext cx="236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D1DA1E0-BEC0-CB41-95EE-C2AED33CB795}"/>
                </a:ext>
              </a:extLst>
            </p:cNvPr>
            <p:cNvCxnSpPr/>
            <p:nvPr/>
          </p:nvCxnSpPr>
          <p:spPr>
            <a:xfrm>
              <a:off x="10958060" y="2803143"/>
              <a:ext cx="29823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759F97A-C508-FB44-BAA3-EDDE3526B7D7}"/>
                </a:ext>
              </a:extLst>
            </p:cNvPr>
            <p:cNvGrpSpPr/>
            <p:nvPr/>
          </p:nvGrpSpPr>
          <p:grpSpPr>
            <a:xfrm>
              <a:off x="8452800" y="2554836"/>
              <a:ext cx="2521162" cy="457200"/>
              <a:chOff x="6237380" y="2552632"/>
              <a:chExt cx="2521162" cy="457200"/>
            </a:xfrm>
          </p:grpSpPr>
          <p:sp>
            <p:nvSpPr>
              <p:cNvPr id="14" name="Arc 18">
                <a:extLst>
                  <a:ext uri="{FF2B5EF4-FFF2-40B4-BE49-F238E27FC236}">
                    <a16:creationId xmlns:a16="http://schemas.microsoft.com/office/drawing/2014/main" id="{7B21DA9B-7967-314C-BF64-2F8024FC98F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7329696" y="2565111"/>
                <a:ext cx="165482" cy="441809"/>
              </a:xfrm>
              <a:custGeom>
                <a:avLst/>
                <a:gdLst>
                  <a:gd name="G0" fmla="+- 0 0 0"/>
                  <a:gd name="G1" fmla="+- 21594 0 0"/>
                  <a:gd name="G2" fmla="+- 21600 0 0"/>
                  <a:gd name="T0" fmla="*/ 500 w 21600"/>
                  <a:gd name="T1" fmla="*/ 0 h 38559"/>
                  <a:gd name="T2" fmla="*/ 13369 w 21600"/>
                  <a:gd name="T3" fmla="*/ 38559 h 38559"/>
                  <a:gd name="T4" fmla="*/ 0 w 21600"/>
                  <a:gd name="T5" fmla="*/ 21594 h 38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38559" fill="none" extrusionOk="0">
                    <a:moveTo>
                      <a:pt x="500" y="-1"/>
                    </a:moveTo>
                    <a:cubicBezTo>
                      <a:pt x="12231" y="271"/>
                      <a:pt x="21600" y="9859"/>
                      <a:pt x="21600" y="21594"/>
                    </a:cubicBezTo>
                    <a:cubicBezTo>
                      <a:pt x="21600" y="28211"/>
                      <a:pt x="18566" y="34463"/>
                      <a:pt x="13369" y="38559"/>
                    </a:cubicBezTo>
                  </a:path>
                  <a:path w="21600" h="38559" stroke="0" extrusionOk="0">
                    <a:moveTo>
                      <a:pt x="500" y="-1"/>
                    </a:moveTo>
                    <a:cubicBezTo>
                      <a:pt x="12231" y="271"/>
                      <a:pt x="21600" y="9859"/>
                      <a:pt x="21600" y="21594"/>
                    </a:cubicBezTo>
                    <a:cubicBezTo>
                      <a:pt x="21600" y="28211"/>
                      <a:pt x="18566" y="34463"/>
                      <a:pt x="13369" y="38559"/>
                    </a:cubicBezTo>
                    <a:lnTo>
                      <a:pt x="0" y="21594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Arc 19">
                <a:extLst>
                  <a:ext uri="{FF2B5EF4-FFF2-40B4-BE49-F238E27FC236}">
                    <a16:creationId xmlns:a16="http://schemas.microsoft.com/office/drawing/2014/main" id="{64669E73-820C-9C49-92BD-27FC5A036BE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210801" y="2630426"/>
                <a:ext cx="310103" cy="379406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Arc 20">
                <a:extLst>
                  <a:ext uri="{FF2B5EF4-FFF2-40B4-BE49-F238E27FC236}">
                    <a16:creationId xmlns:a16="http://schemas.microsoft.com/office/drawing/2014/main" id="{BE6EB496-A37B-5345-9552-BC2B808728FD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7350556" y="2560119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7" name="Group 21">
                <a:extLst>
                  <a:ext uri="{FF2B5EF4-FFF2-40B4-BE49-F238E27FC236}">
                    <a16:creationId xmlns:a16="http://schemas.microsoft.com/office/drawing/2014/main" id="{886E0D68-8926-EB4B-A598-06895A438A1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075913" y="2560536"/>
                <a:ext cx="432478" cy="449296"/>
                <a:chOff x="7989" y="10264"/>
                <a:chExt cx="1008" cy="982"/>
              </a:xfrm>
            </p:grpSpPr>
            <p:sp>
              <p:nvSpPr>
                <p:cNvPr id="71" name="Arc 22">
                  <a:extLst>
                    <a:ext uri="{FF2B5EF4-FFF2-40B4-BE49-F238E27FC236}">
                      <a16:creationId xmlns:a16="http://schemas.microsoft.com/office/drawing/2014/main" id="{16D88698-880B-D74C-AD1D-F6005A4C6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" name="Arc 23">
                  <a:extLst>
                    <a:ext uri="{FF2B5EF4-FFF2-40B4-BE49-F238E27FC236}">
                      <a16:creationId xmlns:a16="http://schemas.microsoft.com/office/drawing/2014/main" id="{CE7ECE4F-5AEF-1748-B3E9-0A0AEEFAD0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Arc 24">
                  <a:extLst>
                    <a:ext uri="{FF2B5EF4-FFF2-40B4-BE49-F238E27FC236}">
                      <a16:creationId xmlns:a16="http://schemas.microsoft.com/office/drawing/2014/main" id="{C7438D53-C5E6-2441-938B-44A702433F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8" name="Group 25">
                <a:extLst>
                  <a:ext uri="{FF2B5EF4-FFF2-40B4-BE49-F238E27FC236}">
                    <a16:creationId xmlns:a16="http://schemas.microsoft.com/office/drawing/2014/main" id="{1000D7B9-2CAF-BF40-8D19-F7ED7EF5FF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936852" y="2560536"/>
                <a:ext cx="432478" cy="449296"/>
                <a:chOff x="7989" y="10264"/>
                <a:chExt cx="1008" cy="982"/>
              </a:xfrm>
            </p:grpSpPr>
            <p:sp>
              <p:nvSpPr>
                <p:cNvPr id="68" name="Arc 26">
                  <a:extLst>
                    <a:ext uri="{FF2B5EF4-FFF2-40B4-BE49-F238E27FC236}">
                      <a16:creationId xmlns:a16="http://schemas.microsoft.com/office/drawing/2014/main" id="{8E6297E5-71C5-E046-AB34-BD0B41816B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Arc 27">
                  <a:extLst>
                    <a:ext uri="{FF2B5EF4-FFF2-40B4-BE49-F238E27FC236}">
                      <a16:creationId xmlns:a16="http://schemas.microsoft.com/office/drawing/2014/main" id="{34FBB2AB-CD48-4F4B-9F97-72F3C0CBEC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Arc 28">
                  <a:extLst>
                    <a:ext uri="{FF2B5EF4-FFF2-40B4-BE49-F238E27FC236}">
                      <a16:creationId xmlns:a16="http://schemas.microsoft.com/office/drawing/2014/main" id="{9C0AA5FB-B896-8343-845A-82331F2EAF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9" name="Group 29">
                <a:extLst>
                  <a:ext uri="{FF2B5EF4-FFF2-40B4-BE49-F238E27FC236}">
                    <a16:creationId xmlns:a16="http://schemas.microsoft.com/office/drawing/2014/main" id="{47B96BE0-823E-6B49-A315-1D61BF3A2D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801269" y="2560119"/>
                <a:ext cx="433867" cy="449296"/>
                <a:chOff x="7989" y="10264"/>
                <a:chExt cx="1008" cy="982"/>
              </a:xfrm>
            </p:grpSpPr>
            <p:sp>
              <p:nvSpPr>
                <p:cNvPr id="65" name="Arc 30">
                  <a:extLst>
                    <a:ext uri="{FF2B5EF4-FFF2-40B4-BE49-F238E27FC236}">
                      <a16:creationId xmlns:a16="http://schemas.microsoft.com/office/drawing/2014/main" id="{00A992D1-84D0-B048-9025-F341190073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" name="Arc 31">
                  <a:extLst>
                    <a:ext uri="{FF2B5EF4-FFF2-40B4-BE49-F238E27FC236}">
                      <a16:creationId xmlns:a16="http://schemas.microsoft.com/office/drawing/2014/main" id="{052217D7-4DB6-414D-B517-025D5FE317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Arc 32">
                  <a:extLst>
                    <a:ext uri="{FF2B5EF4-FFF2-40B4-BE49-F238E27FC236}">
                      <a16:creationId xmlns:a16="http://schemas.microsoft.com/office/drawing/2014/main" id="{7AD62854-4D4F-D048-9F68-19F83472B2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A490B8B-AED9-9A42-9E96-402B2EB49D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663598" y="2560119"/>
                <a:ext cx="433867" cy="449296"/>
                <a:chOff x="7989" y="10264"/>
                <a:chExt cx="1008" cy="982"/>
              </a:xfrm>
            </p:grpSpPr>
            <p:sp>
              <p:nvSpPr>
                <p:cNvPr id="62" name="Arc 34">
                  <a:extLst>
                    <a:ext uri="{FF2B5EF4-FFF2-40B4-BE49-F238E27FC236}">
                      <a16:creationId xmlns:a16="http://schemas.microsoft.com/office/drawing/2014/main" id="{A9CA3D7D-E0C3-9847-868D-7E4110B6ED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Arc 35">
                  <a:extLst>
                    <a:ext uri="{FF2B5EF4-FFF2-40B4-BE49-F238E27FC236}">
                      <a16:creationId xmlns:a16="http://schemas.microsoft.com/office/drawing/2014/main" id="{8AB89ABD-EE16-A54E-922D-BF835E09DF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Arc 36">
                  <a:extLst>
                    <a:ext uri="{FF2B5EF4-FFF2-40B4-BE49-F238E27FC236}">
                      <a16:creationId xmlns:a16="http://schemas.microsoft.com/office/drawing/2014/main" id="{76C52BB8-1CC9-5B46-B623-74C2F36BE7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1" name="Group 37">
                <a:extLst>
                  <a:ext uri="{FF2B5EF4-FFF2-40B4-BE49-F238E27FC236}">
                    <a16:creationId xmlns:a16="http://schemas.microsoft.com/office/drawing/2014/main" id="{4B881D7C-B82E-2C4F-A07B-F7009D2ACE7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527320" y="2560119"/>
                <a:ext cx="433867" cy="449296"/>
                <a:chOff x="7989" y="10264"/>
                <a:chExt cx="1008" cy="982"/>
              </a:xfrm>
            </p:grpSpPr>
            <p:sp>
              <p:nvSpPr>
                <p:cNvPr id="59" name="Arc 38">
                  <a:extLst>
                    <a:ext uri="{FF2B5EF4-FFF2-40B4-BE49-F238E27FC236}">
                      <a16:creationId xmlns:a16="http://schemas.microsoft.com/office/drawing/2014/main" id="{F2AFCFAC-3280-CE4A-9402-725DF97995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Arc 39">
                  <a:extLst>
                    <a:ext uri="{FF2B5EF4-FFF2-40B4-BE49-F238E27FC236}">
                      <a16:creationId xmlns:a16="http://schemas.microsoft.com/office/drawing/2014/main" id="{3690F51D-F2B5-E64F-8C5B-DC409B4B2B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Arc 40">
                  <a:extLst>
                    <a:ext uri="{FF2B5EF4-FFF2-40B4-BE49-F238E27FC236}">
                      <a16:creationId xmlns:a16="http://schemas.microsoft.com/office/drawing/2014/main" id="{C766CA36-EB35-3D41-BEB3-EC5BEBBBA1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" name="Group 41">
                <a:extLst>
                  <a:ext uri="{FF2B5EF4-FFF2-40B4-BE49-F238E27FC236}">
                    <a16:creationId xmlns:a16="http://schemas.microsoft.com/office/drawing/2014/main" id="{C01E35B6-A4E9-D740-81A2-019174D603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388260" y="2560119"/>
                <a:ext cx="433867" cy="449296"/>
                <a:chOff x="7989" y="10264"/>
                <a:chExt cx="1008" cy="982"/>
              </a:xfrm>
            </p:grpSpPr>
            <p:sp>
              <p:nvSpPr>
                <p:cNvPr id="56" name="Arc 42">
                  <a:extLst>
                    <a:ext uri="{FF2B5EF4-FFF2-40B4-BE49-F238E27FC236}">
                      <a16:creationId xmlns:a16="http://schemas.microsoft.com/office/drawing/2014/main" id="{64479AA3-D53A-014A-BC32-908349E494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Arc 43">
                  <a:extLst>
                    <a:ext uri="{FF2B5EF4-FFF2-40B4-BE49-F238E27FC236}">
                      <a16:creationId xmlns:a16="http://schemas.microsoft.com/office/drawing/2014/main" id="{F17A39CF-3015-C446-89C2-F47E5B3965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Arc 44">
                  <a:extLst>
                    <a:ext uri="{FF2B5EF4-FFF2-40B4-BE49-F238E27FC236}">
                      <a16:creationId xmlns:a16="http://schemas.microsoft.com/office/drawing/2014/main" id="{033C26AE-9421-1048-BAD3-36DA634D15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3" name="Arc 45">
                <a:extLst>
                  <a:ext uri="{FF2B5EF4-FFF2-40B4-BE49-F238E27FC236}">
                    <a16:creationId xmlns:a16="http://schemas.microsoft.com/office/drawing/2014/main" id="{EF36E630-1188-A348-9830-4A66EC4BE0B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370877" y="2564696"/>
                <a:ext cx="314275" cy="441809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Arc 46">
                <a:extLst>
                  <a:ext uri="{FF2B5EF4-FFF2-40B4-BE49-F238E27FC236}">
                    <a16:creationId xmlns:a16="http://schemas.microsoft.com/office/drawing/2014/main" id="{C4EC6863-4590-E04A-A717-4885017E9AC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6237380" y="2630426"/>
                <a:ext cx="324011" cy="379406"/>
              </a:xfrm>
              <a:custGeom>
                <a:avLst/>
                <a:gdLst>
                  <a:gd name="G0" fmla="+- 21572 0 0"/>
                  <a:gd name="G1" fmla="+- 11552 0 0"/>
                  <a:gd name="G2" fmla="+- 21600 0 0"/>
                  <a:gd name="T0" fmla="*/ 39822 w 43172"/>
                  <a:gd name="T1" fmla="*/ 0 h 33152"/>
                  <a:gd name="T2" fmla="*/ 0 w 43172"/>
                  <a:gd name="T3" fmla="*/ 12648 h 33152"/>
                  <a:gd name="T4" fmla="*/ 21572 w 43172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72" h="33152" fill="none" extrusionOk="0">
                    <a:moveTo>
                      <a:pt x="39822" y="-1"/>
                    </a:moveTo>
                    <a:cubicBezTo>
                      <a:pt x="42010" y="3455"/>
                      <a:pt x="43172" y="7461"/>
                      <a:pt x="43172" y="11552"/>
                    </a:cubicBezTo>
                    <a:cubicBezTo>
                      <a:pt x="43172" y="23481"/>
                      <a:pt x="33501" y="33152"/>
                      <a:pt x="21572" y="33152"/>
                    </a:cubicBezTo>
                    <a:cubicBezTo>
                      <a:pt x="10068" y="33152"/>
                      <a:pt x="583" y="24136"/>
                      <a:pt x="-1" y="12648"/>
                    </a:cubicBezTo>
                  </a:path>
                  <a:path w="43172" h="33152" stroke="0" extrusionOk="0">
                    <a:moveTo>
                      <a:pt x="39822" y="-1"/>
                    </a:moveTo>
                    <a:cubicBezTo>
                      <a:pt x="42010" y="3455"/>
                      <a:pt x="43172" y="7461"/>
                      <a:pt x="43172" y="11552"/>
                    </a:cubicBezTo>
                    <a:cubicBezTo>
                      <a:pt x="43172" y="23481"/>
                      <a:pt x="33501" y="33152"/>
                      <a:pt x="21572" y="33152"/>
                    </a:cubicBezTo>
                    <a:cubicBezTo>
                      <a:pt x="10068" y="33152"/>
                      <a:pt x="583" y="24136"/>
                      <a:pt x="-1" y="12648"/>
                    </a:cubicBezTo>
                    <a:lnTo>
                      <a:pt x="21572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Arc 47">
                <a:extLst>
                  <a:ext uri="{FF2B5EF4-FFF2-40B4-BE49-F238E27FC236}">
                    <a16:creationId xmlns:a16="http://schemas.microsoft.com/office/drawing/2014/main" id="{992C94DA-2624-6744-96F5-A4384F08E989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6391040" y="2560119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Arc 48">
                <a:extLst>
                  <a:ext uri="{FF2B5EF4-FFF2-40B4-BE49-F238E27FC236}">
                    <a16:creationId xmlns:a16="http://schemas.microsoft.com/office/drawing/2014/main" id="{66B622D9-F2D0-E348-B179-03D7036F985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264183" y="2558454"/>
                <a:ext cx="165482" cy="441809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Arc 49">
                <a:extLst>
                  <a:ext uri="{FF2B5EF4-FFF2-40B4-BE49-F238E27FC236}">
                    <a16:creationId xmlns:a16="http://schemas.microsoft.com/office/drawing/2014/main" id="{7203EE44-5CB5-A847-AAD1-DE132135D17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245409" y="2624602"/>
                <a:ext cx="209980" cy="379406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Arc 50">
                <a:extLst>
                  <a:ext uri="{FF2B5EF4-FFF2-40B4-BE49-F238E27FC236}">
                    <a16:creationId xmlns:a16="http://schemas.microsoft.com/office/drawing/2014/main" id="{992B8B92-5D44-BD4A-B104-392B70F4BAAC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284346" y="2553880"/>
                <a:ext cx="155749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Arc 51">
                <a:extLst>
                  <a:ext uri="{FF2B5EF4-FFF2-40B4-BE49-F238E27FC236}">
                    <a16:creationId xmlns:a16="http://schemas.microsoft.com/office/drawing/2014/main" id="{A00E8E6B-ABF0-4744-B695-8059B0B2EBE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430359" y="2558039"/>
                <a:ext cx="328183" cy="441809"/>
              </a:xfrm>
              <a:custGeom>
                <a:avLst/>
                <a:gdLst>
                  <a:gd name="G0" fmla="+- 21508 0 0"/>
                  <a:gd name="G1" fmla="+- 21600 0 0"/>
                  <a:gd name="G2" fmla="+- 21600 0 0"/>
                  <a:gd name="T0" fmla="*/ 0 w 43108"/>
                  <a:gd name="T1" fmla="*/ 19616 h 38565"/>
                  <a:gd name="T2" fmla="*/ 34877 w 43108"/>
                  <a:gd name="T3" fmla="*/ 38565 h 38565"/>
                  <a:gd name="T4" fmla="*/ 21508 w 43108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08" h="38565" fill="none" extrusionOk="0">
                    <a:moveTo>
                      <a:pt x="-1" y="19615"/>
                    </a:moveTo>
                    <a:cubicBezTo>
                      <a:pt x="1024" y="8502"/>
                      <a:pt x="10347" y="-1"/>
                      <a:pt x="21508" y="0"/>
                    </a:cubicBezTo>
                    <a:cubicBezTo>
                      <a:pt x="33437" y="0"/>
                      <a:pt x="43108" y="9670"/>
                      <a:pt x="43108" y="21600"/>
                    </a:cubicBezTo>
                    <a:cubicBezTo>
                      <a:pt x="43108" y="28217"/>
                      <a:pt x="40074" y="34469"/>
                      <a:pt x="34877" y="38565"/>
                    </a:cubicBezTo>
                  </a:path>
                  <a:path w="43108" h="38565" stroke="0" extrusionOk="0">
                    <a:moveTo>
                      <a:pt x="-1" y="19615"/>
                    </a:moveTo>
                    <a:cubicBezTo>
                      <a:pt x="1024" y="8502"/>
                      <a:pt x="10347" y="-1"/>
                      <a:pt x="21508" y="0"/>
                    </a:cubicBezTo>
                    <a:cubicBezTo>
                      <a:pt x="33437" y="0"/>
                      <a:pt x="43108" y="9670"/>
                      <a:pt x="43108" y="21600"/>
                    </a:cubicBezTo>
                    <a:cubicBezTo>
                      <a:pt x="43108" y="28217"/>
                      <a:pt x="40074" y="34469"/>
                      <a:pt x="34877" y="38565"/>
                    </a:cubicBezTo>
                    <a:lnTo>
                      <a:pt x="21508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Arc 52">
                <a:extLst>
                  <a:ext uri="{FF2B5EF4-FFF2-40B4-BE49-F238E27FC236}">
                    <a16:creationId xmlns:a16="http://schemas.microsoft.com/office/drawing/2014/main" id="{6E3FA378-EC4B-7148-8B83-843EB135F20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393508" y="2624186"/>
                <a:ext cx="230840" cy="379406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Arc 53">
                <a:extLst>
                  <a:ext uri="{FF2B5EF4-FFF2-40B4-BE49-F238E27FC236}">
                    <a16:creationId xmlns:a16="http://schemas.microsoft.com/office/drawing/2014/main" id="{9D10B6A6-3B49-BA4B-9757-F032B6276BCC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451914" y="2554295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2" name="Group 54">
                <a:extLst>
                  <a:ext uri="{FF2B5EF4-FFF2-40B4-BE49-F238E27FC236}">
                    <a16:creationId xmlns:a16="http://schemas.microsoft.com/office/drawing/2014/main" id="{311E7F6E-CFBF-E44A-A01F-C378F46C88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967985" y="2554295"/>
                <a:ext cx="166873" cy="449296"/>
                <a:chOff x="3891" y="3067"/>
                <a:chExt cx="330" cy="717"/>
              </a:xfrm>
            </p:grpSpPr>
            <p:sp>
              <p:nvSpPr>
                <p:cNvPr id="52" name="Arc 55">
                  <a:extLst>
                    <a:ext uri="{FF2B5EF4-FFF2-40B4-BE49-F238E27FC236}">
                      <a16:creationId xmlns:a16="http://schemas.microsoft.com/office/drawing/2014/main" id="{DD29D428-6134-E44D-B2B6-01911A5BEF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53" name="Group 56">
                  <a:extLst>
                    <a:ext uri="{FF2B5EF4-FFF2-40B4-BE49-F238E27FC236}">
                      <a16:creationId xmlns:a16="http://schemas.microsoft.com/office/drawing/2014/main" id="{7DE6FE7D-B871-3C48-9777-600D8AA0901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54" name="Arc 57">
                    <a:extLst>
                      <a:ext uri="{FF2B5EF4-FFF2-40B4-BE49-F238E27FC236}">
                        <a16:creationId xmlns:a16="http://schemas.microsoft.com/office/drawing/2014/main" id="{44333594-E307-4849-A5F7-A4B279A463E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5" name="Arc 58">
                    <a:extLst>
                      <a:ext uri="{FF2B5EF4-FFF2-40B4-BE49-F238E27FC236}">
                        <a16:creationId xmlns:a16="http://schemas.microsoft.com/office/drawing/2014/main" id="{28D72427-2E25-BE47-94F2-0C2DEE1697C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3" name="Arc 59">
                <a:extLst>
                  <a:ext uri="{FF2B5EF4-FFF2-40B4-BE49-F238E27FC236}">
                    <a16:creationId xmlns:a16="http://schemas.microsoft.com/office/drawing/2014/main" id="{89186DA1-D285-8A45-BF50-09CABFBFB363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114692" y="2557207"/>
                <a:ext cx="161310" cy="441809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Arc 60">
                <a:extLst>
                  <a:ext uri="{FF2B5EF4-FFF2-40B4-BE49-F238E27FC236}">
                    <a16:creationId xmlns:a16="http://schemas.microsoft.com/office/drawing/2014/main" id="{1BF78ACD-7EAE-4441-B9A1-20104B80AFF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080622" y="2624186"/>
                <a:ext cx="203027" cy="379406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Arc 61">
                <a:extLst>
                  <a:ext uri="{FF2B5EF4-FFF2-40B4-BE49-F238E27FC236}">
                    <a16:creationId xmlns:a16="http://schemas.microsoft.com/office/drawing/2014/main" id="{C5DA7D10-5E45-274A-A0E4-F68DEF1384AB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132769" y="2553880"/>
                <a:ext cx="136280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6" name="Group 62">
                <a:extLst>
                  <a:ext uri="{FF2B5EF4-FFF2-40B4-BE49-F238E27FC236}">
                    <a16:creationId xmlns:a16="http://schemas.microsoft.com/office/drawing/2014/main" id="{E91619F9-0402-964E-B741-F34B8BD3BF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484053" y="2552632"/>
                <a:ext cx="656363" cy="449296"/>
                <a:chOff x="4893" y="2164"/>
                <a:chExt cx="1140" cy="717"/>
              </a:xfrm>
            </p:grpSpPr>
            <p:sp>
              <p:nvSpPr>
                <p:cNvPr id="37" name="Arc 63">
                  <a:extLst>
                    <a:ext uri="{FF2B5EF4-FFF2-40B4-BE49-F238E27FC236}">
                      <a16:creationId xmlns:a16="http://schemas.microsoft.com/office/drawing/2014/main" id="{C6486B3F-CA3E-DE4F-AE38-0F9D05B5A0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8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Arc 64">
                  <a:extLst>
                    <a:ext uri="{FF2B5EF4-FFF2-40B4-BE49-F238E27FC236}">
                      <a16:creationId xmlns:a16="http://schemas.microsoft.com/office/drawing/2014/main" id="{5FEE8E98-2A89-0C41-9AD6-664B949B25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5186" y="2164"/>
                  <a:ext cx="363" cy="605"/>
                </a:xfrm>
                <a:custGeom>
                  <a:avLst/>
                  <a:gdLst>
                    <a:gd name="G0" fmla="+- 6433 0 0"/>
                    <a:gd name="G1" fmla="+- 11552 0 0"/>
                    <a:gd name="G2" fmla="+- 21600 0 0"/>
                    <a:gd name="T0" fmla="*/ 24683 w 28033"/>
                    <a:gd name="T1" fmla="*/ 0 h 33152"/>
                    <a:gd name="T2" fmla="*/ 0 w 28033"/>
                    <a:gd name="T3" fmla="*/ 32171 h 33152"/>
                    <a:gd name="T4" fmla="*/ 6433 w 2803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033" h="33152" fill="none" extrusionOk="0">
                      <a:moveTo>
                        <a:pt x="24683" y="-1"/>
                      </a:moveTo>
                      <a:cubicBezTo>
                        <a:pt x="26871" y="3455"/>
                        <a:pt x="28033" y="7461"/>
                        <a:pt x="28033" y="11552"/>
                      </a:cubicBezTo>
                      <a:cubicBezTo>
                        <a:pt x="28033" y="23481"/>
                        <a:pt x="18362" y="33152"/>
                        <a:pt x="6433" y="33152"/>
                      </a:cubicBezTo>
                      <a:cubicBezTo>
                        <a:pt x="4251" y="33152"/>
                        <a:pt x="2082" y="32821"/>
                        <a:pt x="-1" y="32171"/>
                      </a:cubicBezTo>
                    </a:path>
                    <a:path w="28033" h="33152" stroke="0" extrusionOk="0">
                      <a:moveTo>
                        <a:pt x="24683" y="-1"/>
                      </a:moveTo>
                      <a:cubicBezTo>
                        <a:pt x="26871" y="3455"/>
                        <a:pt x="28033" y="7461"/>
                        <a:pt x="28033" y="11552"/>
                      </a:cubicBezTo>
                      <a:cubicBezTo>
                        <a:pt x="28033" y="23481"/>
                        <a:pt x="18362" y="33152"/>
                        <a:pt x="6433" y="33152"/>
                      </a:cubicBezTo>
                      <a:cubicBezTo>
                        <a:pt x="4251" y="33152"/>
                        <a:pt x="2082" y="32821"/>
                        <a:pt x="-1" y="32171"/>
                      </a:cubicBezTo>
                      <a:lnTo>
                        <a:pt x="643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Arc 65">
                  <a:extLst>
                    <a:ext uri="{FF2B5EF4-FFF2-40B4-BE49-F238E27FC236}">
                      <a16:creationId xmlns:a16="http://schemas.microsoft.com/office/drawing/2014/main" id="{16CE900A-AAAE-E246-BD25-A9720DF94A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5213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40" name="Group 66">
                  <a:extLst>
                    <a:ext uri="{FF2B5EF4-FFF2-40B4-BE49-F238E27FC236}">
                      <a16:creationId xmlns:a16="http://schemas.microsoft.com/office/drawing/2014/main" id="{E9CB877B-003C-A047-9136-27C75AD57F8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893" y="2164"/>
                  <a:ext cx="401" cy="717"/>
                  <a:chOff x="3661" y="2164"/>
                  <a:chExt cx="401" cy="717"/>
                </a:xfrm>
              </p:grpSpPr>
              <p:sp>
                <p:nvSpPr>
                  <p:cNvPr id="49" name="Arc 67">
                    <a:extLst>
                      <a:ext uri="{FF2B5EF4-FFF2-40B4-BE49-F238E27FC236}">
                        <a16:creationId xmlns:a16="http://schemas.microsoft.com/office/drawing/2014/main" id="{AEB4776E-ED20-4B4D-AA52-258089FF305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04" y="2169"/>
                    <a:ext cx="289" cy="705"/>
                  </a:xfrm>
                  <a:custGeom>
                    <a:avLst/>
                    <a:gdLst>
                      <a:gd name="G0" fmla="+- 166 0 0"/>
                      <a:gd name="G1" fmla="+- 21600 0 0"/>
                      <a:gd name="G2" fmla="+- 21600 0 0"/>
                      <a:gd name="T0" fmla="*/ 0 w 21766"/>
                      <a:gd name="T1" fmla="*/ 1 h 38565"/>
                      <a:gd name="T2" fmla="*/ 13535 w 21766"/>
                      <a:gd name="T3" fmla="*/ 38565 h 38565"/>
                      <a:gd name="T4" fmla="*/ 166 w 21766"/>
                      <a:gd name="T5" fmla="*/ 21600 h 385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766" h="38565" fill="none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</a:path>
                      <a:path w="21766" h="38565" stroke="0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  <a:lnTo>
                          <a:pt x="166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0" name="Arc 68">
                    <a:extLst>
                      <a:ext uri="{FF2B5EF4-FFF2-40B4-BE49-F238E27FC236}">
                        <a16:creationId xmlns:a16="http://schemas.microsoft.com/office/drawing/2014/main" id="{3E388405-F884-D444-9959-3C8DC7DEC4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661" y="2164"/>
                    <a:ext cx="401" cy="605"/>
                  </a:xfrm>
                  <a:custGeom>
                    <a:avLst/>
                    <a:gdLst>
                      <a:gd name="G0" fmla="+- 9334 0 0"/>
                      <a:gd name="G1" fmla="+- 11552 0 0"/>
                      <a:gd name="G2" fmla="+- 21600 0 0"/>
                      <a:gd name="T0" fmla="*/ 27584 w 30934"/>
                      <a:gd name="T1" fmla="*/ 0 h 33152"/>
                      <a:gd name="T2" fmla="*/ 0 w 30934"/>
                      <a:gd name="T3" fmla="*/ 31030 h 33152"/>
                      <a:gd name="T4" fmla="*/ 9334 w 30934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0934" h="33152" fill="none" extrusionOk="0">
                        <a:moveTo>
                          <a:pt x="27584" y="-1"/>
                        </a:moveTo>
                        <a:cubicBezTo>
                          <a:pt x="29772" y="3455"/>
                          <a:pt x="30934" y="7461"/>
                          <a:pt x="30934" y="11552"/>
                        </a:cubicBezTo>
                        <a:cubicBezTo>
                          <a:pt x="30934" y="23481"/>
                          <a:pt x="21263" y="33152"/>
                          <a:pt x="9334" y="33152"/>
                        </a:cubicBezTo>
                        <a:cubicBezTo>
                          <a:pt x="6103" y="33152"/>
                          <a:pt x="2913" y="32427"/>
                          <a:pt x="-1" y="31030"/>
                        </a:cubicBezTo>
                      </a:path>
                      <a:path w="30934" h="33152" stroke="0" extrusionOk="0">
                        <a:moveTo>
                          <a:pt x="27584" y="-1"/>
                        </a:moveTo>
                        <a:cubicBezTo>
                          <a:pt x="29772" y="3455"/>
                          <a:pt x="30934" y="7461"/>
                          <a:pt x="30934" y="11552"/>
                        </a:cubicBezTo>
                        <a:cubicBezTo>
                          <a:pt x="30934" y="23481"/>
                          <a:pt x="21263" y="33152"/>
                          <a:pt x="9334" y="33152"/>
                        </a:cubicBezTo>
                        <a:cubicBezTo>
                          <a:pt x="6103" y="33152"/>
                          <a:pt x="2913" y="32427"/>
                          <a:pt x="-1" y="31030"/>
                        </a:cubicBezTo>
                        <a:lnTo>
                          <a:pt x="9334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1" name="Arc 69">
                    <a:extLst>
                      <a:ext uri="{FF2B5EF4-FFF2-40B4-BE49-F238E27FC236}">
                        <a16:creationId xmlns:a16="http://schemas.microsoft.com/office/drawing/2014/main" id="{9E898261-DFDE-2641-A1F5-ED2A8C6D47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89" y="2601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1" name="Group 70">
                  <a:extLst>
                    <a:ext uri="{FF2B5EF4-FFF2-40B4-BE49-F238E27FC236}">
                      <a16:creationId xmlns:a16="http://schemas.microsoft.com/office/drawing/2014/main" id="{46B8B416-D540-9F46-B1D8-50AAEE8728C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43" y="2164"/>
                  <a:ext cx="290" cy="717"/>
                  <a:chOff x="3891" y="3067"/>
                  <a:chExt cx="330" cy="717"/>
                </a:xfrm>
              </p:grpSpPr>
              <p:sp>
                <p:nvSpPr>
                  <p:cNvPr id="45" name="Arc 71">
                    <a:extLst>
                      <a:ext uri="{FF2B5EF4-FFF2-40B4-BE49-F238E27FC236}">
                        <a16:creationId xmlns:a16="http://schemas.microsoft.com/office/drawing/2014/main" id="{73A5DC12-BCDD-0B47-AEE2-787A674A9F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32" y="3072"/>
                    <a:ext cx="289" cy="705"/>
                  </a:xfrm>
                  <a:custGeom>
                    <a:avLst/>
                    <a:gdLst>
                      <a:gd name="G0" fmla="+- 166 0 0"/>
                      <a:gd name="G1" fmla="+- 21600 0 0"/>
                      <a:gd name="G2" fmla="+- 21600 0 0"/>
                      <a:gd name="T0" fmla="*/ 0 w 21766"/>
                      <a:gd name="T1" fmla="*/ 1 h 38565"/>
                      <a:gd name="T2" fmla="*/ 13535 w 21766"/>
                      <a:gd name="T3" fmla="*/ 38565 h 38565"/>
                      <a:gd name="T4" fmla="*/ 166 w 21766"/>
                      <a:gd name="T5" fmla="*/ 21600 h 385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766" h="38565" fill="none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</a:path>
                      <a:path w="21766" h="38565" stroke="0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  <a:lnTo>
                          <a:pt x="166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6" name="Group 72">
                    <a:extLst>
                      <a:ext uri="{FF2B5EF4-FFF2-40B4-BE49-F238E27FC236}">
                        <a16:creationId xmlns:a16="http://schemas.microsoft.com/office/drawing/2014/main" id="{95303CE7-EFF6-264B-BE17-F53D00DC268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91" y="3067"/>
                    <a:ext cx="295" cy="717"/>
                    <a:chOff x="3581" y="2155"/>
                    <a:chExt cx="295" cy="717"/>
                  </a:xfrm>
                </p:grpSpPr>
                <p:sp>
                  <p:nvSpPr>
                    <p:cNvPr id="47" name="Arc 73">
                      <a:extLst>
                        <a:ext uri="{FF2B5EF4-FFF2-40B4-BE49-F238E27FC236}">
                          <a16:creationId xmlns:a16="http://schemas.microsoft.com/office/drawing/2014/main" id="{356700D7-052C-FB4E-9547-54A9EF3AF34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581" y="2155"/>
                      <a:ext cx="280" cy="605"/>
                    </a:xfrm>
                    <a:custGeom>
                      <a:avLst/>
                      <a:gdLst>
                        <a:gd name="G0" fmla="+- 3 0 0"/>
                        <a:gd name="G1" fmla="+- 11552 0 0"/>
                        <a:gd name="G2" fmla="+- 21600 0 0"/>
                        <a:gd name="T0" fmla="*/ 18253 w 21603"/>
                        <a:gd name="T1" fmla="*/ 0 h 33152"/>
                        <a:gd name="T2" fmla="*/ 0 w 21603"/>
                        <a:gd name="T3" fmla="*/ 33151 h 33152"/>
                        <a:gd name="T4" fmla="*/ 3 w 21603"/>
                        <a:gd name="T5" fmla="*/ 11552 h 331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3" h="33152" fill="none" extrusionOk="0">
                          <a:moveTo>
                            <a:pt x="18253" y="-1"/>
                          </a:moveTo>
                          <a:cubicBezTo>
                            <a:pt x="20441" y="3455"/>
                            <a:pt x="21603" y="7461"/>
                            <a:pt x="21603" y="11552"/>
                          </a:cubicBezTo>
                          <a:cubicBezTo>
                            <a:pt x="21603" y="23481"/>
                            <a:pt x="11932" y="33152"/>
                            <a:pt x="3" y="33152"/>
                          </a:cubicBezTo>
                          <a:cubicBezTo>
                            <a:pt x="1" y="33152"/>
                            <a:pt x="0" y="33151"/>
                            <a:pt x="-1" y="33151"/>
                          </a:cubicBezTo>
                        </a:path>
                        <a:path w="21603" h="33152" stroke="0" extrusionOk="0">
                          <a:moveTo>
                            <a:pt x="18253" y="-1"/>
                          </a:moveTo>
                          <a:cubicBezTo>
                            <a:pt x="20441" y="3455"/>
                            <a:pt x="21603" y="7461"/>
                            <a:pt x="21603" y="11552"/>
                          </a:cubicBezTo>
                          <a:cubicBezTo>
                            <a:pt x="21603" y="23481"/>
                            <a:pt x="11932" y="33152"/>
                            <a:pt x="3" y="33152"/>
                          </a:cubicBezTo>
                          <a:cubicBezTo>
                            <a:pt x="1" y="33152"/>
                            <a:pt x="0" y="33151"/>
                            <a:pt x="-1" y="33151"/>
                          </a:cubicBezTo>
                          <a:lnTo>
                            <a:pt x="3" y="11552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70C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" name="Arc 74">
                      <a:extLst>
                        <a:ext uri="{FF2B5EF4-FFF2-40B4-BE49-F238E27FC236}">
                          <a16:creationId xmlns:a16="http://schemas.microsoft.com/office/drawing/2014/main" id="{DA35F65B-86BC-3D4E-87C5-2E59DEBD1CB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rot="-11228983">
                      <a:off x="3607" y="2592"/>
                      <a:ext cx="269" cy="280"/>
                    </a:xfrm>
                    <a:custGeom>
                      <a:avLst/>
                      <a:gdLst>
                        <a:gd name="G0" fmla="+- 17231 0 0"/>
                        <a:gd name="G1" fmla="+- 21600 0 0"/>
                        <a:gd name="G2" fmla="+- 21600 0 0"/>
                        <a:gd name="T0" fmla="*/ 0 w 37547"/>
                        <a:gd name="T1" fmla="*/ 8576 h 21600"/>
                        <a:gd name="T2" fmla="*/ 37547 w 37547"/>
                        <a:gd name="T3" fmla="*/ 14265 h 21600"/>
                        <a:gd name="T4" fmla="*/ 17231 w 37547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37547" h="21600" fill="none" extrusionOk="0">
                          <a:moveTo>
                            <a:pt x="-1" y="8575"/>
                          </a:moveTo>
                          <a:cubicBezTo>
                            <a:pt x="4081" y="3174"/>
                            <a:pt x="10460" y="-1"/>
                            <a:pt x="17231" y="0"/>
                          </a:cubicBezTo>
                          <a:cubicBezTo>
                            <a:pt x="26332" y="0"/>
                            <a:pt x="34456" y="5704"/>
                            <a:pt x="37547" y="14264"/>
                          </a:cubicBezTo>
                        </a:path>
                        <a:path w="37547" h="21600" stroke="0" extrusionOk="0">
                          <a:moveTo>
                            <a:pt x="-1" y="8575"/>
                          </a:moveTo>
                          <a:cubicBezTo>
                            <a:pt x="4081" y="3174"/>
                            <a:pt x="10460" y="-1"/>
                            <a:pt x="17231" y="0"/>
                          </a:cubicBezTo>
                          <a:cubicBezTo>
                            <a:pt x="26332" y="0"/>
                            <a:pt x="34456" y="5704"/>
                            <a:pt x="37547" y="14264"/>
                          </a:cubicBezTo>
                          <a:lnTo>
                            <a:pt x="17231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70C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42" name="Arc 75">
                  <a:extLst>
                    <a:ext uri="{FF2B5EF4-FFF2-40B4-BE49-F238E27FC236}">
                      <a16:creationId xmlns:a16="http://schemas.microsoft.com/office/drawing/2014/main" id="{4C1E19D7-1D9A-8345-8D07-D81B78F8A3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96" y="2171"/>
                  <a:ext cx="281" cy="705"/>
                </a:xfrm>
                <a:custGeom>
                  <a:avLst/>
                  <a:gdLst>
                    <a:gd name="G0" fmla="+- 2440 0 0"/>
                    <a:gd name="G1" fmla="+- 21600 0 0"/>
                    <a:gd name="G2" fmla="+- 21600 0 0"/>
                    <a:gd name="T0" fmla="*/ 0 w 24040"/>
                    <a:gd name="T1" fmla="*/ 139 h 38565"/>
                    <a:gd name="T2" fmla="*/ 15809 w 24040"/>
                    <a:gd name="T3" fmla="*/ 38565 h 38565"/>
                    <a:gd name="T4" fmla="*/ 2440 w 24040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040" h="38565" fill="none" extrusionOk="0">
                      <a:moveTo>
                        <a:pt x="-1" y="138"/>
                      </a:moveTo>
                      <a:cubicBezTo>
                        <a:pt x="810" y="46"/>
                        <a:pt x="1624" y="-1"/>
                        <a:pt x="2440" y="0"/>
                      </a:cubicBezTo>
                      <a:cubicBezTo>
                        <a:pt x="14369" y="0"/>
                        <a:pt x="24040" y="9670"/>
                        <a:pt x="24040" y="21600"/>
                      </a:cubicBezTo>
                      <a:cubicBezTo>
                        <a:pt x="24040" y="28217"/>
                        <a:pt x="21006" y="34469"/>
                        <a:pt x="15809" y="38565"/>
                      </a:cubicBezTo>
                    </a:path>
                    <a:path w="24040" h="38565" stroke="0" extrusionOk="0">
                      <a:moveTo>
                        <a:pt x="-1" y="138"/>
                      </a:moveTo>
                      <a:cubicBezTo>
                        <a:pt x="810" y="46"/>
                        <a:pt x="1624" y="-1"/>
                        <a:pt x="2440" y="0"/>
                      </a:cubicBezTo>
                      <a:cubicBezTo>
                        <a:pt x="14369" y="0"/>
                        <a:pt x="24040" y="9670"/>
                        <a:pt x="24040" y="21600"/>
                      </a:cubicBezTo>
                      <a:cubicBezTo>
                        <a:pt x="24040" y="28217"/>
                        <a:pt x="21006" y="34469"/>
                        <a:pt x="15809" y="38565"/>
                      </a:cubicBezTo>
                      <a:lnTo>
                        <a:pt x="244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Arc 76">
                  <a:extLst>
                    <a:ext uri="{FF2B5EF4-FFF2-40B4-BE49-F238E27FC236}">
                      <a16:creationId xmlns:a16="http://schemas.microsoft.com/office/drawing/2014/main" id="{35B35471-C0A2-2246-9F62-A4BE66E003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5484" y="2164"/>
                  <a:ext cx="353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" name="Arc 77">
                  <a:extLst>
                    <a:ext uri="{FF2B5EF4-FFF2-40B4-BE49-F238E27FC236}">
                      <a16:creationId xmlns:a16="http://schemas.microsoft.com/office/drawing/2014/main" id="{85ED8F70-8FEE-5147-B42A-90D415D237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5509" y="2601"/>
                  <a:ext cx="236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F854271-68A3-D749-BC8A-C7B5BEEE4F82}"/>
                </a:ext>
              </a:extLst>
            </p:cNvPr>
            <p:cNvCxnSpPr/>
            <p:nvPr/>
          </p:nvCxnSpPr>
          <p:spPr>
            <a:xfrm>
              <a:off x="5943181" y="2791959"/>
              <a:ext cx="29823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Rectangle 133">
            <a:extLst>
              <a:ext uri="{FF2B5EF4-FFF2-40B4-BE49-F238E27FC236}">
                <a16:creationId xmlns:a16="http://schemas.microsoft.com/office/drawing/2014/main" id="{F3263D5A-DB21-954A-8AF1-A920AC6E3FA8}"/>
              </a:ext>
            </a:extLst>
          </p:cNvPr>
          <p:cNvSpPr/>
          <p:nvPr/>
        </p:nvSpPr>
        <p:spPr>
          <a:xfrm>
            <a:off x="9617182" y="2995787"/>
            <a:ext cx="609600" cy="6096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0A649375-ACA6-DC47-8F29-023C6BEFFCD8}"/>
              </a:ext>
            </a:extLst>
          </p:cNvPr>
          <p:cNvCxnSpPr/>
          <p:nvPr/>
        </p:nvCxnSpPr>
        <p:spPr>
          <a:xfrm>
            <a:off x="9058442" y="2794990"/>
            <a:ext cx="928216" cy="0"/>
          </a:xfrm>
          <a:prstGeom prst="straightConnector1">
            <a:avLst/>
          </a:prstGeom>
          <a:ln w="285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A243206B-A604-9F4A-8FB1-A6270FF6221C}"/>
              </a:ext>
            </a:extLst>
          </p:cNvPr>
          <p:cNvCxnSpPr/>
          <p:nvPr/>
        </p:nvCxnSpPr>
        <p:spPr>
          <a:xfrm>
            <a:off x="485595" y="3618676"/>
            <a:ext cx="10332720" cy="0"/>
          </a:xfrm>
          <a:prstGeom prst="straightConnector1">
            <a:avLst/>
          </a:prstGeom>
          <a:ln w="508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0AC2E7FE-32FA-1F4A-955B-AFE28068CD34}"/>
              </a:ext>
            </a:extLst>
          </p:cNvPr>
          <p:cNvCxnSpPr/>
          <p:nvPr/>
        </p:nvCxnSpPr>
        <p:spPr>
          <a:xfrm flipV="1">
            <a:off x="8164715" y="3586808"/>
            <a:ext cx="0" cy="27432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4170BB39-A31C-024C-922A-42D869E94D9E}"/>
                  </a:ext>
                </a:extLst>
              </p:cNvPr>
              <p:cNvSpPr/>
              <p:nvPr/>
            </p:nvSpPr>
            <p:spPr>
              <a:xfrm>
                <a:off x="7945491" y="3656511"/>
                <a:ext cx="59022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4170BB39-A31C-024C-922A-42D869E94D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491" y="3656511"/>
                <a:ext cx="590226" cy="646331"/>
              </a:xfrm>
              <a:prstGeom prst="rect">
                <a:avLst/>
              </a:prstGeom>
              <a:blipFill>
                <a:blip r:embed="rId4"/>
                <a:stretch>
                  <a:fillRect l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E19C051E-D7BF-E447-A306-5CEF1F5115BC}"/>
                  </a:ext>
                </a:extLst>
              </p:cNvPr>
              <p:cNvSpPr/>
              <p:nvPr/>
            </p:nvSpPr>
            <p:spPr>
              <a:xfrm>
                <a:off x="10782213" y="3294421"/>
                <a:ext cx="50808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E19C051E-D7BF-E447-A306-5CEF1F5115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2213" y="3294421"/>
                <a:ext cx="50808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B2037E72-F388-304A-B823-9852478553FB}"/>
                  </a:ext>
                </a:extLst>
              </p:cNvPr>
              <p:cNvSpPr/>
              <p:nvPr/>
            </p:nvSpPr>
            <p:spPr>
              <a:xfrm>
                <a:off x="9432821" y="3664025"/>
                <a:ext cx="50808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B2037E72-F388-304A-B823-9852478553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2821" y="3664025"/>
                <a:ext cx="50808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270D4BA1-A4A4-354A-936E-CEE69A4DF418}"/>
              </a:ext>
            </a:extLst>
          </p:cNvPr>
          <p:cNvCxnSpPr/>
          <p:nvPr/>
        </p:nvCxnSpPr>
        <p:spPr>
          <a:xfrm flipV="1">
            <a:off x="9612308" y="3553798"/>
            <a:ext cx="0" cy="27432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9B44205A-7D1A-F146-B4A8-302377A0CD46}"/>
              </a:ext>
            </a:extLst>
          </p:cNvPr>
          <p:cNvGrpSpPr/>
          <p:nvPr/>
        </p:nvGrpSpPr>
        <p:grpSpPr>
          <a:xfrm>
            <a:off x="6145894" y="3100634"/>
            <a:ext cx="3566160" cy="459404"/>
            <a:chOff x="5943181" y="2552632"/>
            <a:chExt cx="5313117" cy="459404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ED2C089C-44BC-944C-841C-6B413B9D2114}"/>
                </a:ext>
              </a:extLst>
            </p:cNvPr>
            <p:cNvGrpSpPr/>
            <p:nvPr/>
          </p:nvGrpSpPr>
          <p:grpSpPr>
            <a:xfrm>
              <a:off x="6237380" y="2552632"/>
              <a:ext cx="2521162" cy="457200"/>
              <a:chOff x="6237380" y="2552632"/>
              <a:chExt cx="2521162" cy="457200"/>
            </a:xfrm>
          </p:grpSpPr>
          <p:sp>
            <p:nvSpPr>
              <p:cNvPr id="209" name="Arc 18">
                <a:extLst>
                  <a:ext uri="{FF2B5EF4-FFF2-40B4-BE49-F238E27FC236}">
                    <a16:creationId xmlns:a16="http://schemas.microsoft.com/office/drawing/2014/main" id="{F9B994FD-9A79-9F43-981F-3C46EFE14D43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7329696" y="2565111"/>
                <a:ext cx="165482" cy="441809"/>
              </a:xfrm>
              <a:custGeom>
                <a:avLst/>
                <a:gdLst>
                  <a:gd name="G0" fmla="+- 0 0 0"/>
                  <a:gd name="G1" fmla="+- 21594 0 0"/>
                  <a:gd name="G2" fmla="+- 21600 0 0"/>
                  <a:gd name="T0" fmla="*/ 500 w 21600"/>
                  <a:gd name="T1" fmla="*/ 0 h 38559"/>
                  <a:gd name="T2" fmla="*/ 13369 w 21600"/>
                  <a:gd name="T3" fmla="*/ 38559 h 38559"/>
                  <a:gd name="T4" fmla="*/ 0 w 21600"/>
                  <a:gd name="T5" fmla="*/ 21594 h 38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38559" fill="none" extrusionOk="0">
                    <a:moveTo>
                      <a:pt x="500" y="-1"/>
                    </a:moveTo>
                    <a:cubicBezTo>
                      <a:pt x="12231" y="271"/>
                      <a:pt x="21600" y="9859"/>
                      <a:pt x="21600" y="21594"/>
                    </a:cubicBezTo>
                    <a:cubicBezTo>
                      <a:pt x="21600" y="28211"/>
                      <a:pt x="18566" y="34463"/>
                      <a:pt x="13369" y="38559"/>
                    </a:cubicBezTo>
                  </a:path>
                  <a:path w="21600" h="38559" stroke="0" extrusionOk="0">
                    <a:moveTo>
                      <a:pt x="500" y="-1"/>
                    </a:moveTo>
                    <a:cubicBezTo>
                      <a:pt x="12231" y="271"/>
                      <a:pt x="21600" y="9859"/>
                      <a:pt x="21600" y="21594"/>
                    </a:cubicBezTo>
                    <a:cubicBezTo>
                      <a:pt x="21600" y="28211"/>
                      <a:pt x="18566" y="34463"/>
                      <a:pt x="13369" y="38559"/>
                    </a:cubicBezTo>
                    <a:lnTo>
                      <a:pt x="0" y="21594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Arc 19">
                <a:extLst>
                  <a:ext uri="{FF2B5EF4-FFF2-40B4-BE49-F238E27FC236}">
                    <a16:creationId xmlns:a16="http://schemas.microsoft.com/office/drawing/2014/main" id="{A8532DBD-F5B8-4046-A208-0FAC7E5C034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210801" y="2630426"/>
                <a:ext cx="310103" cy="379406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Arc 20">
                <a:extLst>
                  <a:ext uri="{FF2B5EF4-FFF2-40B4-BE49-F238E27FC236}">
                    <a16:creationId xmlns:a16="http://schemas.microsoft.com/office/drawing/2014/main" id="{252D0B3A-2E07-D245-9B89-275AC3EBE6F7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7350556" y="2560119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12" name="Group 21">
                <a:extLst>
                  <a:ext uri="{FF2B5EF4-FFF2-40B4-BE49-F238E27FC236}">
                    <a16:creationId xmlns:a16="http://schemas.microsoft.com/office/drawing/2014/main" id="{682BE75D-3E89-7147-8300-5E572F3E1E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075913" y="2560536"/>
                <a:ext cx="432478" cy="449296"/>
                <a:chOff x="7989" y="10264"/>
                <a:chExt cx="1008" cy="982"/>
              </a:xfrm>
            </p:grpSpPr>
            <p:sp>
              <p:nvSpPr>
                <p:cNvPr id="266" name="Arc 22">
                  <a:extLst>
                    <a:ext uri="{FF2B5EF4-FFF2-40B4-BE49-F238E27FC236}">
                      <a16:creationId xmlns:a16="http://schemas.microsoft.com/office/drawing/2014/main" id="{01E66588-6FD2-CE41-8302-BC051F527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7" name="Arc 23">
                  <a:extLst>
                    <a:ext uri="{FF2B5EF4-FFF2-40B4-BE49-F238E27FC236}">
                      <a16:creationId xmlns:a16="http://schemas.microsoft.com/office/drawing/2014/main" id="{C6EAAB74-BEB3-E448-8B34-4E85B66E05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8" name="Arc 24">
                  <a:extLst>
                    <a:ext uri="{FF2B5EF4-FFF2-40B4-BE49-F238E27FC236}">
                      <a16:creationId xmlns:a16="http://schemas.microsoft.com/office/drawing/2014/main" id="{8A43420F-3F4A-5D43-954B-14C61FB73C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13" name="Group 25">
                <a:extLst>
                  <a:ext uri="{FF2B5EF4-FFF2-40B4-BE49-F238E27FC236}">
                    <a16:creationId xmlns:a16="http://schemas.microsoft.com/office/drawing/2014/main" id="{0F9971F1-1D6D-E14B-AD70-449471BE62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936852" y="2560536"/>
                <a:ext cx="432478" cy="449296"/>
                <a:chOff x="7989" y="10264"/>
                <a:chExt cx="1008" cy="982"/>
              </a:xfrm>
            </p:grpSpPr>
            <p:sp>
              <p:nvSpPr>
                <p:cNvPr id="263" name="Arc 26">
                  <a:extLst>
                    <a:ext uri="{FF2B5EF4-FFF2-40B4-BE49-F238E27FC236}">
                      <a16:creationId xmlns:a16="http://schemas.microsoft.com/office/drawing/2014/main" id="{ACFC5C9F-7E0C-B44C-925C-E606F2643E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4" name="Arc 27">
                  <a:extLst>
                    <a:ext uri="{FF2B5EF4-FFF2-40B4-BE49-F238E27FC236}">
                      <a16:creationId xmlns:a16="http://schemas.microsoft.com/office/drawing/2014/main" id="{39ADC6AB-FCB2-604E-A9A1-A0CF33CCCB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5" name="Arc 28">
                  <a:extLst>
                    <a:ext uri="{FF2B5EF4-FFF2-40B4-BE49-F238E27FC236}">
                      <a16:creationId xmlns:a16="http://schemas.microsoft.com/office/drawing/2014/main" id="{FA13B467-B1EA-6A40-AEF3-7A2EC38BBE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14" name="Group 29">
                <a:extLst>
                  <a:ext uri="{FF2B5EF4-FFF2-40B4-BE49-F238E27FC236}">
                    <a16:creationId xmlns:a16="http://schemas.microsoft.com/office/drawing/2014/main" id="{7447A2A6-CF90-F947-BAB7-220EE72518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801269" y="2560119"/>
                <a:ext cx="433867" cy="449296"/>
                <a:chOff x="7989" y="10264"/>
                <a:chExt cx="1008" cy="982"/>
              </a:xfrm>
            </p:grpSpPr>
            <p:sp>
              <p:nvSpPr>
                <p:cNvPr id="260" name="Arc 30">
                  <a:extLst>
                    <a:ext uri="{FF2B5EF4-FFF2-40B4-BE49-F238E27FC236}">
                      <a16:creationId xmlns:a16="http://schemas.microsoft.com/office/drawing/2014/main" id="{58C09D82-2391-274C-A9F5-AB2D9BB648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1" name="Arc 31">
                  <a:extLst>
                    <a:ext uri="{FF2B5EF4-FFF2-40B4-BE49-F238E27FC236}">
                      <a16:creationId xmlns:a16="http://schemas.microsoft.com/office/drawing/2014/main" id="{2BB1E065-FA7B-144C-B303-6574A00E48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2" name="Arc 32">
                  <a:extLst>
                    <a:ext uri="{FF2B5EF4-FFF2-40B4-BE49-F238E27FC236}">
                      <a16:creationId xmlns:a16="http://schemas.microsoft.com/office/drawing/2014/main" id="{6BB5C314-52F3-FE45-AAA5-0D97359242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ECFD9693-3BFA-AC42-84C3-49ED0A970D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663598" y="2560119"/>
                <a:ext cx="433867" cy="449296"/>
                <a:chOff x="7989" y="10264"/>
                <a:chExt cx="1008" cy="982"/>
              </a:xfrm>
            </p:grpSpPr>
            <p:sp>
              <p:nvSpPr>
                <p:cNvPr id="257" name="Arc 34">
                  <a:extLst>
                    <a:ext uri="{FF2B5EF4-FFF2-40B4-BE49-F238E27FC236}">
                      <a16:creationId xmlns:a16="http://schemas.microsoft.com/office/drawing/2014/main" id="{18F2FA30-0E54-194B-B1B7-C71E593510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8" name="Arc 35">
                  <a:extLst>
                    <a:ext uri="{FF2B5EF4-FFF2-40B4-BE49-F238E27FC236}">
                      <a16:creationId xmlns:a16="http://schemas.microsoft.com/office/drawing/2014/main" id="{FBEA660C-F728-714C-842D-D5E2B97577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9" name="Arc 36">
                  <a:extLst>
                    <a:ext uri="{FF2B5EF4-FFF2-40B4-BE49-F238E27FC236}">
                      <a16:creationId xmlns:a16="http://schemas.microsoft.com/office/drawing/2014/main" id="{14810062-1671-EB48-A6B5-DB4460E0A6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16" name="Group 37">
                <a:extLst>
                  <a:ext uri="{FF2B5EF4-FFF2-40B4-BE49-F238E27FC236}">
                    <a16:creationId xmlns:a16="http://schemas.microsoft.com/office/drawing/2014/main" id="{138AD0AD-AF68-8241-AB37-5BA79EBA84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527320" y="2560119"/>
                <a:ext cx="433867" cy="449296"/>
                <a:chOff x="7989" y="10264"/>
                <a:chExt cx="1008" cy="982"/>
              </a:xfrm>
            </p:grpSpPr>
            <p:sp>
              <p:nvSpPr>
                <p:cNvPr id="254" name="Arc 38">
                  <a:extLst>
                    <a:ext uri="{FF2B5EF4-FFF2-40B4-BE49-F238E27FC236}">
                      <a16:creationId xmlns:a16="http://schemas.microsoft.com/office/drawing/2014/main" id="{F83F8572-FAFC-DE4B-A0D1-DDA4AA8F06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5" name="Arc 39">
                  <a:extLst>
                    <a:ext uri="{FF2B5EF4-FFF2-40B4-BE49-F238E27FC236}">
                      <a16:creationId xmlns:a16="http://schemas.microsoft.com/office/drawing/2014/main" id="{A51A1ED9-5426-DC42-89F7-B57DD9B77A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6" name="Arc 40">
                  <a:extLst>
                    <a:ext uri="{FF2B5EF4-FFF2-40B4-BE49-F238E27FC236}">
                      <a16:creationId xmlns:a16="http://schemas.microsoft.com/office/drawing/2014/main" id="{744C3DCA-359D-9C41-AAD8-8F1E77F310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17" name="Group 41">
                <a:extLst>
                  <a:ext uri="{FF2B5EF4-FFF2-40B4-BE49-F238E27FC236}">
                    <a16:creationId xmlns:a16="http://schemas.microsoft.com/office/drawing/2014/main" id="{B7DF2777-DEDA-3E4D-9956-9F89DDDF5C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388260" y="2560119"/>
                <a:ext cx="433867" cy="449296"/>
                <a:chOff x="7989" y="10264"/>
                <a:chExt cx="1008" cy="982"/>
              </a:xfrm>
            </p:grpSpPr>
            <p:sp>
              <p:nvSpPr>
                <p:cNvPr id="251" name="Arc 42">
                  <a:extLst>
                    <a:ext uri="{FF2B5EF4-FFF2-40B4-BE49-F238E27FC236}">
                      <a16:creationId xmlns:a16="http://schemas.microsoft.com/office/drawing/2014/main" id="{638524CD-8CCD-3945-86F5-DFA5E06148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2" name="Arc 43">
                  <a:extLst>
                    <a:ext uri="{FF2B5EF4-FFF2-40B4-BE49-F238E27FC236}">
                      <a16:creationId xmlns:a16="http://schemas.microsoft.com/office/drawing/2014/main" id="{080C6DF9-974B-5745-808A-B9A40A9941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3" name="Arc 44">
                  <a:extLst>
                    <a:ext uri="{FF2B5EF4-FFF2-40B4-BE49-F238E27FC236}">
                      <a16:creationId xmlns:a16="http://schemas.microsoft.com/office/drawing/2014/main" id="{3B5CD8B8-20B5-BB4C-895F-2E5B5F3DEA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18" name="Arc 45">
                <a:extLst>
                  <a:ext uri="{FF2B5EF4-FFF2-40B4-BE49-F238E27FC236}">
                    <a16:creationId xmlns:a16="http://schemas.microsoft.com/office/drawing/2014/main" id="{28ECE7DE-6268-3543-8C8E-EB1F57CD187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370877" y="2564696"/>
                <a:ext cx="314275" cy="441809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Arc 46">
                <a:extLst>
                  <a:ext uri="{FF2B5EF4-FFF2-40B4-BE49-F238E27FC236}">
                    <a16:creationId xmlns:a16="http://schemas.microsoft.com/office/drawing/2014/main" id="{D7FB54B3-297A-E940-9B41-52B8827994F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6237380" y="2630426"/>
                <a:ext cx="324011" cy="379406"/>
              </a:xfrm>
              <a:custGeom>
                <a:avLst/>
                <a:gdLst>
                  <a:gd name="G0" fmla="+- 21572 0 0"/>
                  <a:gd name="G1" fmla="+- 11552 0 0"/>
                  <a:gd name="G2" fmla="+- 21600 0 0"/>
                  <a:gd name="T0" fmla="*/ 39822 w 43172"/>
                  <a:gd name="T1" fmla="*/ 0 h 33152"/>
                  <a:gd name="T2" fmla="*/ 0 w 43172"/>
                  <a:gd name="T3" fmla="*/ 12648 h 33152"/>
                  <a:gd name="T4" fmla="*/ 21572 w 43172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72" h="33152" fill="none" extrusionOk="0">
                    <a:moveTo>
                      <a:pt x="39822" y="-1"/>
                    </a:moveTo>
                    <a:cubicBezTo>
                      <a:pt x="42010" y="3455"/>
                      <a:pt x="43172" y="7461"/>
                      <a:pt x="43172" y="11552"/>
                    </a:cubicBezTo>
                    <a:cubicBezTo>
                      <a:pt x="43172" y="23481"/>
                      <a:pt x="33501" y="33152"/>
                      <a:pt x="21572" y="33152"/>
                    </a:cubicBezTo>
                    <a:cubicBezTo>
                      <a:pt x="10068" y="33152"/>
                      <a:pt x="583" y="24136"/>
                      <a:pt x="-1" y="12648"/>
                    </a:cubicBezTo>
                  </a:path>
                  <a:path w="43172" h="33152" stroke="0" extrusionOk="0">
                    <a:moveTo>
                      <a:pt x="39822" y="-1"/>
                    </a:moveTo>
                    <a:cubicBezTo>
                      <a:pt x="42010" y="3455"/>
                      <a:pt x="43172" y="7461"/>
                      <a:pt x="43172" y="11552"/>
                    </a:cubicBezTo>
                    <a:cubicBezTo>
                      <a:pt x="43172" y="23481"/>
                      <a:pt x="33501" y="33152"/>
                      <a:pt x="21572" y="33152"/>
                    </a:cubicBezTo>
                    <a:cubicBezTo>
                      <a:pt x="10068" y="33152"/>
                      <a:pt x="583" y="24136"/>
                      <a:pt x="-1" y="12648"/>
                    </a:cubicBezTo>
                    <a:lnTo>
                      <a:pt x="21572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Arc 47">
                <a:extLst>
                  <a:ext uri="{FF2B5EF4-FFF2-40B4-BE49-F238E27FC236}">
                    <a16:creationId xmlns:a16="http://schemas.microsoft.com/office/drawing/2014/main" id="{EA6AC891-10FE-6240-B767-7078AC0BA7AA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6391040" y="2560119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Arc 48">
                <a:extLst>
                  <a:ext uri="{FF2B5EF4-FFF2-40B4-BE49-F238E27FC236}">
                    <a16:creationId xmlns:a16="http://schemas.microsoft.com/office/drawing/2014/main" id="{C56734B9-3800-CB4E-8790-CA6AD0D2221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264183" y="2558454"/>
                <a:ext cx="165482" cy="441809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Arc 49">
                <a:extLst>
                  <a:ext uri="{FF2B5EF4-FFF2-40B4-BE49-F238E27FC236}">
                    <a16:creationId xmlns:a16="http://schemas.microsoft.com/office/drawing/2014/main" id="{7886539B-7C62-3F4E-A1B5-15C53913433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245409" y="2624602"/>
                <a:ext cx="209980" cy="379406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Arc 50">
                <a:extLst>
                  <a:ext uri="{FF2B5EF4-FFF2-40B4-BE49-F238E27FC236}">
                    <a16:creationId xmlns:a16="http://schemas.microsoft.com/office/drawing/2014/main" id="{FD0D120B-BD7C-584D-85C1-D846C50DF9CC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284346" y="2553880"/>
                <a:ext cx="155749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Arc 51">
                <a:extLst>
                  <a:ext uri="{FF2B5EF4-FFF2-40B4-BE49-F238E27FC236}">
                    <a16:creationId xmlns:a16="http://schemas.microsoft.com/office/drawing/2014/main" id="{BE9C5905-1552-DE4D-A17B-5B87CD7AD0B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430359" y="2558039"/>
                <a:ext cx="328183" cy="441809"/>
              </a:xfrm>
              <a:custGeom>
                <a:avLst/>
                <a:gdLst>
                  <a:gd name="G0" fmla="+- 21508 0 0"/>
                  <a:gd name="G1" fmla="+- 21600 0 0"/>
                  <a:gd name="G2" fmla="+- 21600 0 0"/>
                  <a:gd name="T0" fmla="*/ 0 w 43108"/>
                  <a:gd name="T1" fmla="*/ 19616 h 38565"/>
                  <a:gd name="T2" fmla="*/ 34877 w 43108"/>
                  <a:gd name="T3" fmla="*/ 38565 h 38565"/>
                  <a:gd name="T4" fmla="*/ 21508 w 43108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08" h="38565" fill="none" extrusionOk="0">
                    <a:moveTo>
                      <a:pt x="-1" y="19615"/>
                    </a:moveTo>
                    <a:cubicBezTo>
                      <a:pt x="1024" y="8502"/>
                      <a:pt x="10347" y="-1"/>
                      <a:pt x="21508" y="0"/>
                    </a:cubicBezTo>
                    <a:cubicBezTo>
                      <a:pt x="33437" y="0"/>
                      <a:pt x="43108" y="9670"/>
                      <a:pt x="43108" y="21600"/>
                    </a:cubicBezTo>
                    <a:cubicBezTo>
                      <a:pt x="43108" y="28217"/>
                      <a:pt x="40074" y="34469"/>
                      <a:pt x="34877" y="38565"/>
                    </a:cubicBezTo>
                  </a:path>
                  <a:path w="43108" h="38565" stroke="0" extrusionOk="0">
                    <a:moveTo>
                      <a:pt x="-1" y="19615"/>
                    </a:moveTo>
                    <a:cubicBezTo>
                      <a:pt x="1024" y="8502"/>
                      <a:pt x="10347" y="-1"/>
                      <a:pt x="21508" y="0"/>
                    </a:cubicBezTo>
                    <a:cubicBezTo>
                      <a:pt x="33437" y="0"/>
                      <a:pt x="43108" y="9670"/>
                      <a:pt x="43108" y="21600"/>
                    </a:cubicBezTo>
                    <a:cubicBezTo>
                      <a:pt x="43108" y="28217"/>
                      <a:pt x="40074" y="34469"/>
                      <a:pt x="34877" y="38565"/>
                    </a:cubicBezTo>
                    <a:lnTo>
                      <a:pt x="21508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Arc 52">
                <a:extLst>
                  <a:ext uri="{FF2B5EF4-FFF2-40B4-BE49-F238E27FC236}">
                    <a16:creationId xmlns:a16="http://schemas.microsoft.com/office/drawing/2014/main" id="{B60B9D94-5F26-444F-828E-03EC7B33E2F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393508" y="2624186"/>
                <a:ext cx="230840" cy="379406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Arc 53">
                <a:extLst>
                  <a:ext uri="{FF2B5EF4-FFF2-40B4-BE49-F238E27FC236}">
                    <a16:creationId xmlns:a16="http://schemas.microsoft.com/office/drawing/2014/main" id="{DEFC382C-A807-3440-9BB5-DFA4E128C5EC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451914" y="2554295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27" name="Group 54">
                <a:extLst>
                  <a:ext uri="{FF2B5EF4-FFF2-40B4-BE49-F238E27FC236}">
                    <a16:creationId xmlns:a16="http://schemas.microsoft.com/office/drawing/2014/main" id="{05F80564-F058-DE43-93C9-00F477339E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967985" y="2554295"/>
                <a:ext cx="166873" cy="449296"/>
                <a:chOff x="3891" y="3067"/>
                <a:chExt cx="330" cy="717"/>
              </a:xfrm>
            </p:grpSpPr>
            <p:sp>
              <p:nvSpPr>
                <p:cNvPr id="247" name="Arc 55">
                  <a:extLst>
                    <a:ext uri="{FF2B5EF4-FFF2-40B4-BE49-F238E27FC236}">
                      <a16:creationId xmlns:a16="http://schemas.microsoft.com/office/drawing/2014/main" id="{961E72A4-B5B8-364D-A7B5-5501493865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48" name="Group 56">
                  <a:extLst>
                    <a:ext uri="{FF2B5EF4-FFF2-40B4-BE49-F238E27FC236}">
                      <a16:creationId xmlns:a16="http://schemas.microsoft.com/office/drawing/2014/main" id="{8C98332F-36AA-794C-96F8-E59F6F17D59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249" name="Arc 57">
                    <a:extLst>
                      <a:ext uri="{FF2B5EF4-FFF2-40B4-BE49-F238E27FC236}">
                        <a16:creationId xmlns:a16="http://schemas.microsoft.com/office/drawing/2014/main" id="{2CC52A79-B925-184A-AD47-6BB67DF5442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0" name="Arc 58">
                    <a:extLst>
                      <a:ext uri="{FF2B5EF4-FFF2-40B4-BE49-F238E27FC236}">
                        <a16:creationId xmlns:a16="http://schemas.microsoft.com/office/drawing/2014/main" id="{A975DAD1-A5B0-0E43-B3A3-9B99DE26145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28" name="Arc 59">
                <a:extLst>
                  <a:ext uri="{FF2B5EF4-FFF2-40B4-BE49-F238E27FC236}">
                    <a16:creationId xmlns:a16="http://schemas.microsoft.com/office/drawing/2014/main" id="{02A7C8C6-30D2-964B-842B-DB35A5AE845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114692" y="2557207"/>
                <a:ext cx="161310" cy="441809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Arc 60">
                <a:extLst>
                  <a:ext uri="{FF2B5EF4-FFF2-40B4-BE49-F238E27FC236}">
                    <a16:creationId xmlns:a16="http://schemas.microsoft.com/office/drawing/2014/main" id="{0A034D44-41D4-374D-BC79-53EBB01CB1B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080622" y="2624186"/>
                <a:ext cx="203027" cy="379406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Arc 61">
                <a:extLst>
                  <a:ext uri="{FF2B5EF4-FFF2-40B4-BE49-F238E27FC236}">
                    <a16:creationId xmlns:a16="http://schemas.microsoft.com/office/drawing/2014/main" id="{351051F6-A5DA-9748-858B-569EBFAED56C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132769" y="2553880"/>
                <a:ext cx="136280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31" name="Group 62">
                <a:extLst>
                  <a:ext uri="{FF2B5EF4-FFF2-40B4-BE49-F238E27FC236}">
                    <a16:creationId xmlns:a16="http://schemas.microsoft.com/office/drawing/2014/main" id="{421670DB-8061-9049-B015-F4CC84646F1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484053" y="2552632"/>
                <a:ext cx="656363" cy="449296"/>
                <a:chOff x="4893" y="2164"/>
                <a:chExt cx="1140" cy="717"/>
              </a:xfrm>
            </p:grpSpPr>
            <p:sp>
              <p:nvSpPr>
                <p:cNvPr id="232" name="Arc 63">
                  <a:extLst>
                    <a:ext uri="{FF2B5EF4-FFF2-40B4-BE49-F238E27FC236}">
                      <a16:creationId xmlns:a16="http://schemas.microsoft.com/office/drawing/2014/main" id="{313DABC3-2DC0-144F-965A-632123394D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8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3" name="Arc 64">
                  <a:extLst>
                    <a:ext uri="{FF2B5EF4-FFF2-40B4-BE49-F238E27FC236}">
                      <a16:creationId xmlns:a16="http://schemas.microsoft.com/office/drawing/2014/main" id="{241C0E07-5F4B-AF45-89BE-89AD962250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5186" y="2164"/>
                  <a:ext cx="363" cy="605"/>
                </a:xfrm>
                <a:custGeom>
                  <a:avLst/>
                  <a:gdLst>
                    <a:gd name="G0" fmla="+- 6433 0 0"/>
                    <a:gd name="G1" fmla="+- 11552 0 0"/>
                    <a:gd name="G2" fmla="+- 21600 0 0"/>
                    <a:gd name="T0" fmla="*/ 24683 w 28033"/>
                    <a:gd name="T1" fmla="*/ 0 h 33152"/>
                    <a:gd name="T2" fmla="*/ 0 w 28033"/>
                    <a:gd name="T3" fmla="*/ 32171 h 33152"/>
                    <a:gd name="T4" fmla="*/ 6433 w 2803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033" h="33152" fill="none" extrusionOk="0">
                      <a:moveTo>
                        <a:pt x="24683" y="-1"/>
                      </a:moveTo>
                      <a:cubicBezTo>
                        <a:pt x="26871" y="3455"/>
                        <a:pt x="28033" y="7461"/>
                        <a:pt x="28033" y="11552"/>
                      </a:cubicBezTo>
                      <a:cubicBezTo>
                        <a:pt x="28033" y="23481"/>
                        <a:pt x="18362" y="33152"/>
                        <a:pt x="6433" y="33152"/>
                      </a:cubicBezTo>
                      <a:cubicBezTo>
                        <a:pt x="4251" y="33152"/>
                        <a:pt x="2082" y="32821"/>
                        <a:pt x="-1" y="32171"/>
                      </a:cubicBezTo>
                    </a:path>
                    <a:path w="28033" h="33152" stroke="0" extrusionOk="0">
                      <a:moveTo>
                        <a:pt x="24683" y="-1"/>
                      </a:moveTo>
                      <a:cubicBezTo>
                        <a:pt x="26871" y="3455"/>
                        <a:pt x="28033" y="7461"/>
                        <a:pt x="28033" y="11552"/>
                      </a:cubicBezTo>
                      <a:cubicBezTo>
                        <a:pt x="28033" y="23481"/>
                        <a:pt x="18362" y="33152"/>
                        <a:pt x="6433" y="33152"/>
                      </a:cubicBezTo>
                      <a:cubicBezTo>
                        <a:pt x="4251" y="33152"/>
                        <a:pt x="2082" y="32821"/>
                        <a:pt x="-1" y="32171"/>
                      </a:cubicBezTo>
                      <a:lnTo>
                        <a:pt x="643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4" name="Arc 65">
                  <a:extLst>
                    <a:ext uri="{FF2B5EF4-FFF2-40B4-BE49-F238E27FC236}">
                      <a16:creationId xmlns:a16="http://schemas.microsoft.com/office/drawing/2014/main" id="{2B506F0B-73D6-5E49-9175-494458AFA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5213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35" name="Group 66">
                  <a:extLst>
                    <a:ext uri="{FF2B5EF4-FFF2-40B4-BE49-F238E27FC236}">
                      <a16:creationId xmlns:a16="http://schemas.microsoft.com/office/drawing/2014/main" id="{E89ECDC7-EB1E-294E-B470-E7E7877935B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893" y="2164"/>
                  <a:ext cx="401" cy="717"/>
                  <a:chOff x="3661" y="2164"/>
                  <a:chExt cx="401" cy="717"/>
                </a:xfrm>
              </p:grpSpPr>
              <p:sp>
                <p:nvSpPr>
                  <p:cNvPr id="244" name="Arc 67">
                    <a:extLst>
                      <a:ext uri="{FF2B5EF4-FFF2-40B4-BE49-F238E27FC236}">
                        <a16:creationId xmlns:a16="http://schemas.microsoft.com/office/drawing/2014/main" id="{AB6E6C28-543E-8841-BC97-D5D209D059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04" y="2169"/>
                    <a:ext cx="289" cy="705"/>
                  </a:xfrm>
                  <a:custGeom>
                    <a:avLst/>
                    <a:gdLst>
                      <a:gd name="G0" fmla="+- 166 0 0"/>
                      <a:gd name="G1" fmla="+- 21600 0 0"/>
                      <a:gd name="G2" fmla="+- 21600 0 0"/>
                      <a:gd name="T0" fmla="*/ 0 w 21766"/>
                      <a:gd name="T1" fmla="*/ 1 h 38565"/>
                      <a:gd name="T2" fmla="*/ 13535 w 21766"/>
                      <a:gd name="T3" fmla="*/ 38565 h 38565"/>
                      <a:gd name="T4" fmla="*/ 166 w 21766"/>
                      <a:gd name="T5" fmla="*/ 21600 h 385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766" h="38565" fill="none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</a:path>
                      <a:path w="21766" h="38565" stroke="0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  <a:lnTo>
                          <a:pt x="166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5" name="Arc 68">
                    <a:extLst>
                      <a:ext uri="{FF2B5EF4-FFF2-40B4-BE49-F238E27FC236}">
                        <a16:creationId xmlns:a16="http://schemas.microsoft.com/office/drawing/2014/main" id="{D35D08BE-6B14-D84A-883A-41EE41FB72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661" y="2164"/>
                    <a:ext cx="401" cy="605"/>
                  </a:xfrm>
                  <a:custGeom>
                    <a:avLst/>
                    <a:gdLst>
                      <a:gd name="G0" fmla="+- 9334 0 0"/>
                      <a:gd name="G1" fmla="+- 11552 0 0"/>
                      <a:gd name="G2" fmla="+- 21600 0 0"/>
                      <a:gd name="T0" fmla="*/ 27584 w 30934"/>
                      <a:gd name="T1" fmla="*/ 0 h 33152"/>
                      <a:gd name="T2" fmla="*/ 0 w 30934"/>
                      <a:gd name="T3" fmla="*/ 31030 h 33152"/>
                      <a:gd name="T4" fmla="*/ 9334 w 30934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0934" h="33152" fill="none" extrusionOk="0">
                        <a:moveTo>
                          <a:pt x="27584" y="-1"/>
                        </a:moveTo>
                        <a:cubicBezTo>
                          <a:pt x="29772" y="3455"/>
                          <a:pt x="30934" y="7461"/>
                          <a:pt x="30934" y="11552"/>
                        </a:cubicBezTo>
                        <a:cubicBezTo>
                          <a:pt x="30934" y="23481"/>
                          <a:pt x="21263" y="33152"/>
                          <a:pt x="9334" y="33152"/>
                        </a:cubicBezTo>
                        <a:cubicBezTo>
                          <a:pt x="6103" y="33152"/>
                          <a:pt x="2913" y="32427"/>
                          <a:pt x="-1" y="31030"/>
                        </a:cubicBezTo>
                      </a:path>
                      <a:path w="30934" h="33152" stroke="0" extrusionOk="0">
                        <a:moveTo>
                          <a:pt x="27584" y="-1"/>
                        </a:moveTo>
                        <a:cubicBezTo>
                          <a:pt x="29772" y="3455"/>
                          <a:pt x="30934" y="7461"/>
                          <a:pt x="30934" y="11552"/>
                        </a:cubicBezTo>
                        <a:cubicBezTo>
                          <a:pt x="30934" y="23481"/>
                          <a:pt x="21263" y="33152"/>
                          <a:pt x="9334" y="33152"/>
                        </a:cubicBezTo>
                        <a:cubicBezTo>
                          <a:pt x="6103" y="33152"/>
                          <a:pt x="2913" y="32427"/>
                          <a:pt x="-1" y="31030"/>
                        </a:cubicBezTo>
                        <a:lnTo>
                          <a:pt x="9334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6" name="Arc 69">
                    <a:extLst>
                      <a:ext uri="{FF2B5EF4-FFF2-40B4-BE49-F238E27FC236}">
                        <a16:creationId xmlns:a16="http://schemas.microsoft.com/office/drawing/2014/main" id="{D233856B-292A-AD48-8A87-6081106A3D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89" y="2601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36" name="Group 70">
                  <a:extLst>
                    <a:ext uri="{FF2B5EF4-FFF2-40B4-BE49-F238E27FC236}">
                      <a16:creationId xmlns:a16="http://schemas.microsoft.com/office/drawing/2014/main" id="{7AE192B3-13D4-3D4A-90D6-05D73027F58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43" y="2164"/>
                  <a:ext cx="290" cy="717"/>
                  <a:chOff x="3891" y="3067"/>
                  <a:chExt cx="330" cy="717"/>
                </a:xfrm>
              </p:grpSpPr>
              <p:sp>
                <p:nvSpPr>
                  <p:cNvPr id="240" name="Arc 71">
                    <a:extLst>
                      <a:ext uri="{FF2B5EF4-FFF2-40B4-BE49-F238E27FC236}">
                        <a16:creationId xmlns:a16="http://schemas.microsoft.com/office/drawing/2014/main" id="{C04B569F-9BE3-AC44-B82C-70F903757AB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32" y="3072"/>
                    <a:ext cx="289" cy="705"/>
                  </a:xfrm>
                  <a:custGeom>
                    <a:avLst/>
                    <a:gdLst>
                      <a:gd name="G0" fmla="+- 166 0 0"/>
                      <a:gd name="G1" fmla="+- 21600 0 0"/>
                      <a:gd name="G2" fmla="+- 21600 0 0"/>
                      <a:gd name="T0" fmla="*/ 0 w 21766"/>
                      <a:gd name="T1" fmla="*/ 1 h 38565"/>
                      <a:gd name="T2" fmla="*/ 13535 w 21766"/>
                      <a:gd name="T3" fmla="*/ 38565 h 38565"/>
                      <a:gd name="T4" fmla="*/ 166 w 21766"/>
                      <a:gd name="T5" fmla="*/ 21600 h 385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766" h="38565" fill="none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</a:path>
                      <a:path w="21766" h="38565" stroke="0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  <a:lnTo>
                          <a:pt x="166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241" name="Group 72">
                    <a:extLst>
                      <a:ext uri="{FF2B5EF4-FFF2-40B4-BE49-F238E27FC236}">
                        <a16:creationId xmlns:a16="http://schemas.microsoft.com/office/drawing/2014/main" id="{CAC7148A-904F-924A-9D3E-C9D052E1FB2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91" y="3067"/>
                    <a:ext cx="295" cy="717"/>
                    <a:chOff x="3581" y="2155"/>
                    <a:chExt cx="295" cy="717"/>
                  </a:xfrm>
                </p:grpSpPr>
                <p:sp>
                  <p:nvSpPr>
                    <p:cNvPr id="242" name="Arc 73">
                      <a:extLst>
                        <a:ext uri="{FF2B5EF4-FFF2-40B4-BE49-F238E27FC236}">
                          <a16:creationId xmlns:a16="http://schemas.microsoft.com/office/drawing/2014/main" id="{F412AC8E-BE82-0843-A1FF-8EDABC4A668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581" y="2155"/>
                      <a:ext cx="280" cy="605"/>
                    </a:xfrm>
                    <a:custGeom>
                      <a:avLst/>
                      <a:gdLst>
                        <a:gd name="G0" fmla="+- 3 0 0"/>
                        <a:gd name="G1" fmla="+- 11552 0 0"/>
                        <a:gd name="G2" fmla="+- 21600 0 0"/>
                        <a:gd name="T0" fmla="*/ 18253 w 21603"/>
                        <a:gd name="T1" fmla="*/ 0 h 33152"/>
                        <a:gd name="T2" fmla="*/ 0 w 21603"/>
                        <a:gd name="T3" fmla="*/ 33151 h 33152"/>
                        <a:gd name="T4" fmla="*/ 3 w 21603"/>
                        <a:gd name="T5" fmla="*/ 11552 h 331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3" h="33152" fill="none" extrusionOk="0">
                          <a:moveTo>
                            <a:pt x="18253" y="-1"/>
                          </a:moveTo>
                          <a:cubicBezTo>
                            <a:pt x="20441" y="3455"/>
                            <a:pt x="21603" y="7461"/>
                            <a:pt x="21603" y="11552"/>
                          </a:cubicBezTo>
                          <a:cubicBezTo>
                            <a:pt x="21603" y="23481"/>
                            <a:pt x="11932" y="33152"/>
                            <a:pt x="3" y="33152"/>
                          </a:cubicBezTo>
                          <a:cubicBezTo>
                            <a:pt x="1" y="33152"/>
                            <a:pt x="0" y="33151"/>
                            <a:pt x="-1" y="33151"/>
                          </a:cubicBezTo>
                        </a:path>
                        <a:path w="21603" h="33152" stroke="0" extrusionOk="0">
                          <a:moveTo>
                            <a:pt x="18253" y="-1"/>
                          </a:moveTo>
                          <a:cubicBezTo>
                            <a:pt x="20441" y="3455"/>
                            <a:pt x="21603" y="7461"/>
                            <a:pt x="21603" y="11552"/>
                          </a:cubicBezTo>
                          <a:cubicBezTo>
                            <a:pt x="21603" y="23481"/>
                            <a:pt x="11932" y="33152"/>
                            <a:pt x="3" y="33152"/>
                          </a:cubicBezTo>
                          <a:cubicBezTo>
                            <a:pt x="1" y="33152"/>
                            <a:pt x="0" y="33151"/>
                            <a:pt x="-1" y="33151"/>
                          </a:cubicBezTo>
                          <a:lnTo>
                            <a:pt x="3" y="11552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70C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3" name="Arc 74">
                      <a:extLst>
                        <a:ext uri="{FF2B5EF4-FFF2-40B4-BE49-F238E27FC236}">
                          <a16:creationId xmlns:a16="http://schemas.microsoft.com/office/drawing/2014/main" id="{DB239E61-065A-9C46-A0CD-353FEB74CC9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rot="-11228983">
                      <a:off x="3607" y="2592"/>
                      <a:ext cx="269" cy="280"/>
                    </a:xfrm>
                    <a:custGeom>
                      <a:avLst/>
                      <a:gdLst>
                        <a:gd name="G0" fmla="+- 17231 0 0"/>
                        <a:gd name="G1" fmla="+- 21600 0 0"/>
                        <a:gd name="G2" fmla="+- 21600 0 0"/>
                        <a:gd name="T0" fmla="*/ 0 w 37547"/>
                        <a:gd name="T1" fmla="*/ 8576 h 21600"/>
                        <a:gd name="T2" fmla="*/ 37547 w 37547"/>
                        <a:gd name="T3" fmla="*/ 14265 h 21600"/>
                        <a:gd name="T4" fmla="*/ 17231 w 37547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37547" h="21600" fill="none" extrusionOk="0">
                          <a:moveTo>
                            <a:pt x="-1" y="8575"/>
                          </a:moveTo>
                          <a:cubicBezTo>
                            <a:pt x="4081" y="3174"/>
                            <a:pt x="10460" y="-1"/>
                            <a:pt x="17231" y="0"/>
                          </a:cubicBezTo>
                          <a:cubicBezTo>
                            <a:pt x="26332" y="0"/>
                            <a:pt x="34456" y="5704"/>
                            <a:pt x="37547" y="14264"/>
                          </a:cubicBezTo>
                        </a:path>
                        <a:path w="37547" h="21600" stroke="0" extrusionOk="0">
                          <a:moveTo>
                            <a:pt x="-1" y="8575"/>
                          </a:moveTo>
                          <a:cubicBezTo>
                            <a:pt x="4081" y="3174"/>
                            <a:pt x="10460" y="-1"/>
                            <a:pt x="17231" y="0"/>
                          </a:cubicBezTo>
                          <a:cubicBezTo>
                            <a:pt x="26332" y="0"/>
                            <a:pt x="34456" y="5704"/>
                            <a:pt x="37547" y="14264"/>
                          </a:cubicBezTo>
                          <a:lnTo>
                            <a:pt x="17231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70C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237" name="Arc 75">
                  <a:extLst>
                    <a:ext uri="{FF2B5EF4-FFF2-40B4-BE49-F238E27FC236}">
                      <a16:creationId xmlns:a16="http://schemas.microsoft.com/office/drawing/2014/main" id="{EB5B9604-8597-7646-AC3E-345E9B50A5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96" y="2171"/>
                  <a:ext cx="281" cy="705"/>
                </a:xfrm>
                <a:custGeom>
                  <a:avLst/>
                  <a:gdLst>
                    <a:gd name="G0" fmla="+- 2440 0 0"/>
                    <a:gd name="G1" fmla="+- 21600 0 0"/>
                    <a:gd name="G2" fmla="+- 21600 0 0"/>
                    <a:gd name="T0" fmla="*/ 0 w 24040"/>
                    <a:gd name="T1" fmla="*/ 139 h 38565"/>
                    <a:gd name="T2" fmla="*/ 15809 w 24040"/>
                    <a:gd name="T3" fmla="*/ 38565 h 38565"/>
                    <a:gd name="T4" fmla="*/ 2440 w 24040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040" h="38565" fill="none" extrusionOk="0">
                      <a:moveTo>
                        <a:pt x="-1" y="138"/>
                      </a:moveTo>
                      <a:cubicBezTo>
                        <a:pt x="810" y="46"/>
                        <a:pt x="1624" y="-1"/>
                        <a:pt x="2440" y="0"/>
                      </a:cubicBezTo>
                      <a:cubicBezTo>
                        <a:pt x="14369" y="0"/>
                        <a:pt x="24040" y="9670"/>
                        <a:pt x="24040" y="21600"/>
                      </a:cubicBezTo>
                      <a:cubicBezTo>
                        <a:pt x="24040" y="28217"/>
                        <a:pt x="21006" y="34469"/>
                        <a:pt x="15809" y="38565"/>
                      </a:cubicBezTo>
                    </a:path>
                    <a:path w="24040" h="38565" stroke="0" extrusionOk="0">
                      <a:moveTo>
                        <a:pt x="-1" y="138"/>
                      </a:moveTo>
                      <a:cubicBezTo>
                        <a:pt x="810" y="46"/>
                        <a:pt x="1624" y="-1"/>
                        <a:pt x="2440" y="0"/>
                      </a:cubicBezTo>
                      <a:cubicBezTo>
                        <a:pt x="14369" y="0"/>
                        <a:pt x="24040" y="9670"/>
                        <a:pt x="24040" y="21600"/>
                      </a:cubicBezTo>
                      <a:cubicBezTo>
                        <a:pt x="24040" y="28217"/>
                        <a:pt x="21006" y="34469"/>
                        <a:pt x="15809" y="38565"/>
                      </a:cubicBezTo>
                      <a:lnTo>
                        <a:pt x="244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8" name="Arc 76">
                  <a:extLst>
                    <a:ext uri="{FF2B5EF4-FFF2-40B4-BE49-F238E27FC236}">
                      <a16:creationId xmlns:a16="http://schemas.microsoft.com/office/drawing/2014/main" id="{43762654-5DFC-9941-924B-ADF1FB4792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5484" y="2164"/>
                  <a:ext cx="353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9" name="Arc 77">
                  <a:extLst>
                    <a:ext uri="{FF2B5EF4-FFF2-40B4-BE49-F238E27FC236}">
                      <a16:creationId xmlns:a16="http://schemas.microsoft.com/office/drawing/2014/main" id="{227BB1DE-7466-184D-BBBC-1859E423F1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5509" y="2601"/>
                  <a:ext cx="236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002758F-A918-794F-B69D-FB5E07BB7C2F}"/>
                </a:ext>
              </a:extLst>
            </p:cNvPr>
            <p:cNvCxnSpPr/>
            <p:nvPr/>
          </p:nvCxnSpPr>
          <p:spPr>
            <a:xfrm>
              <a:off x="10958060" y="2803143"/>
              <a:ext cx="29823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22BEFF07-5E85-9E4F-8062-F4431A6F65E3}"/>
                </a:ext>
              </a:extLst>
            </p:cNvPr>
            <p:cNvGrpSpPr/>
            <p:nvPr/>
          </p:nvGrpSpPr>
          <p:grpSpPr>
            <a:xfrm>
              <a:off x="8452800" y="2554836"/>
              <a:ext cx="2521162" cy="457200"/>
              <a:chOff x="6237380" y="2552632"/>
              <a:chExt cx="2521162" cy="457200"/>
            </a:xfrm>
          </p:grpSpPr>
          <p:sp>
            <p:nvSpPr>
              <p:cNvPr id="149" name="Arc 18">
                <a:extLst>
                  <a:ext uri="{FF2B5EF4-FFF2-40B4-BE49-F238E27FC236}">
                    <a16:creationId xmlns:a16="http://schemas.microsoft.com/office/drawing/2014/main" id="{3EC07568-6D82-C84B-BA34-75FD9A9B8FF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7329696" y="2565111"/>
                <a:ext cx="165482" cy="441809"/>
              </a:xfrm>
              <a:custGeom>
                <a:avLst/>
                <a:gdLst>
                  <a:gd name="G0" fmla="+- 0 0 0"/>
                  <a:gd name="G1" fmla="+- 21594 0 0"/>
                  <a:gd name="G2" fmla="+- 21600 0 0"/>
                  <a:gd name="T0" fmla="*/ 500 w 21600"/>
                  <a:gd name="T1" fmla="*/ 0 h 38559"/>
                  <a:gd name="T2" fmla="*/ 13369 w 21600"/>
                  <a:gd name="T3" fmla="*/ 38559 h 38559"/>
                  <a:gd name="T4" fmla="*/ 0 w 21600"/>
                  <a:gd name="T5" fmla="*/ 21594 h 38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38559" fill="none" extrusionOk="0">
                    <a:moveTo>
                      <a:pt x="500" y="-1"/>
                    </a:moveTo>
                    <a:cubicBezTo>
                      <a:pt x="12231" y="271"/>
                      <a:pt x="21600" y="9859"/>
                      <a:pt x="21600" y="21594"/>
                    </a:cubicBezTo>
                    <a:cubicBezTo>
                      <a:pt x="21600" y="28211"/>
                      <a:pt x="18566" y="34463"/>
                      <a:pt x="13369" y="38559"/>
                    </a:cubicBezTo>
                  </a:path>
                  <a:path w="21600" h="38559" stroke="0" extrusionOk="0">
                    <a:moveTo>
                      <a:pt x="500" y="-1"/>
                    </a:moveTo>
                    <a:cubicBezTo>
                      <a:pt x="12231" y="271"/>
                      <a:pt x="21600" y="9859"/>
                      <a:pt x="21600" y="21594"/>
                    </a:cubicBezTo>
                    <a:cubicBezTo>
                      <a:pt x="21600" y="28211"/>
                      <a:pt x="18566" y="34463"/>
                      <a:pt x="13369" y="38559"/>
                    </a:cubicBezTo>
                    <a:lnTo>
                      <a:pt x="0" y="21594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Arc 19">
                <a:extLst>
                  <a:ext uri="{FF2B5EF4-FFF2-40B4-BE49-F238E27FC236}">
                    <a16:creationId xmlns:a16="http://schemas.microsoft.com/office/drawing/2014/main" id="{2DEDD606-58CE-EF42-ABAB-F7F5AEDCA6F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210801" y="2630426"/>
                <a:ext cx="310103" cy="379406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Arc 20">
                <a:extLst>
                  <a:ext uri="{FF2B5EF4-FFF2-40B4-BE49-F238E27FC236}">
                    <a16:creationId xmlns:a16="http://schemas.microsoft.com/office/drawing/2014/main" id="{4F8E8B41-9C26-794A-9887-A4EA41E9AA0B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7350556" y="2560119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52" name="Group 21">
                <a:extLst>
                  <a:ext uri="{FF2B5EF4-FFF2-40B4-BE49-F238E27FC236}">
                    <a16:creationId xmlns:a16="http://schemas.microsoft.com/office/drawing/2014/main" id="{E2FF5671-3FB9-AA4E-8E5B-0B77178A9F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075913" y="2560536"/>
                <a:ext cx="432478" cy="449296"/>
                <a:chOff x="7989" y="10264"/>
                <a:chExt cx="1008" cy="982"/>
              </a:xfrm>
            </p:grpSpPr>
            <p:sp>
              <p:nvSpPr>
                <p:cNvPr id="206" name="Arc 22">
                  <a:extLst>
                    <a:ext uri="{FF2B5EF4-FFF2-40B4-BE49-F238E27FC236}">
                      <a16:creationId xmlns:a16="http://schemas.microsoft.com/office/drawing/2014/main" id="{82679083-688A-E14A-8124-5A6697A3E2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7" name="Arc 23">
                  <a:extLst>
                    <a:ext uri="{FF2B5EF4-FFF2-40B4-BE49-F238E27FC236}">
                      <a16:creationId xmlns:a16="http://schemas.microsoft.com/office/drawing/2014/main" id="{8774FEE0-58D7-C144-AAC9-1C901375ED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8" name="Arc 24">
                  <a:extLst>
                    <a:ext uri="{FF2B5EF4-FFF2-40B4-BE49-F238E27FC236}">
                      <a16:creationId xmlns:a16="http://schemas.microsoft.com/office/drawing/2014/main" id="{214061CA-3DCF-FC4D-BF7A-176DBF2228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3" name="Group 25">
                <a:extLst>
                  <a:ext uri="{FF2B5EF4-FFF2-40B4-BE49-F238E27FC236}">
                    <a16:creationId xmlns:a16="http://schemas.microsoft.com/office/drawing/2014/main" id="{4563CAAC-F916-5F4E-8672-C4B67D5D23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936852" y="2560536"/>
                <a:ext cx="432478" cy="449296"/>
                <a:chOff x="7989" y="10264"/>
                <a:chExt cx="1008" cy="982"/>
              </a:xfrm>
            </p:grpSpPr>
            <p:sp>
              <p:nvSpPr>
                <p:cNvPr id="203" name="Arc 26">
                  <a:extLst>
                    <a:ext uri="{FF2B5EF4-FFF2-40B4-BE49-F238E27FC236}">
                      <a16:creationId xmlns:a16="http://schemas.microsoft.com/office/drawing/2014/main" id="{E39A3799-BA24-9A48-85F2-ED8F14DF5F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4" name="Arc 27">
                  <a:extLst>
                    <a:ext uri="{FF2B5EF4-FFF2-40B4-BE49-F238E27FC236}">
                      <a16:creationId xmlns:a16="http://schemas.microsoft.com/office/drawing/2014/main" id="{DEDF4900-64FD-AD4D-AB65-CEAC6134D5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Arc 28">
                  <a:extLst>
                    <a:ext uri="{FF2B5EF4-FFF2-40B4-BE49-F238E27FC236}">
                      <a16:creationId xmlns:a16="http://schemas.microsoft.com/office/drawing/2014/main" id="{A7354D57-82C1-184B-B367-AB5549EEB9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4" name="Group 29">
                <a:extLst>
                  <a:ext uri="{FF2B5EF4-FFF2-40B4-BE49-F238E27FC236}">
                    <a16:creationId xmlns:a16="http://schemas.microsoft.com/office/drawing/2014/main" id="{512F8E06-5715-5542-B154-B74B803C57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801269" y="2560119"/>
                <a:ext cx="433867" cy="449296"/>
                <a:chOff x="7989" y="10264"/>
                <a:chExt cx="1008" cy="982"/>
              </a:xfrm>
            </p:grpSpPr>
            <p:sp>
              <p:nvSpPr>
                <p:cNvPr id="200" name="Arc 30">
                  <a:extLst>
                    <a:ext uri="{FF2B5EF4-FFF2-40B4-BE49-F238E27FC236}">
                      <a16:creationId xmlns:a16="http://schemas.microsoft.com/office/drawing/2014/main" id="{C92AB710-772C-504A-9CD1-4871149AEC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" name="Arc 31">
                  <a:extLst>
                    <a:ext uri="{FF2B5EF4-FFF2-40B4-BE49-F238E27FC236}">
                      <a16:creationId xmlns:a16="http://schemas.microsoft.com/office/drawing/2014/main" id="{8EA7701D-CD5E-BA42-93A0-3BCE02FD07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2" name="Arc 32">
                  <a:extLst>
                    <a:ext uri="{FF2B5EF4-FFF2-40B4-BE49-F238E27FC236}">
                      <a16:creationId xmlns:a16="http://schemas.microsoft.com/office/drawing/2014/main" id="{671220D0-B265-2A45-A28B-E69F75A338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E3841CF7-3B79-854C-959F-880F69DF57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663598" y="2560119"/>
                <a:ext cx="433867" cy="449296"/>
                <a:chOff x="7989" y="10264"/>
                <a:chExt cx="1008" cy="982"/>
              </a:xfrm>
            </p:grpSpPr>
            <p:sp>
              <p:nvSpPr>
                <p:cNvPr id="197" name="Arc 34">
                  <a:extLst>
                    <a:ext uri="{FF2B5EF4-FFF2-40B4-BE49-F238E27FC236}">
                      <a16:creationId xmlns:a16="http://schemas.microsoft.com/office/drawing/2014/main" id="{17ED9267-8A28-C845-B26E-8512C09C91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" name="Arc 35">
                  <a:extLst>
                    <a:ext uri="{FF2B5EF4-FFF2-40B4-BE49-F238E27FC236}">
                      <a16:creationId xmlns:a16="http://schemas.microsoft.com/office/drawing/2014/main" id="{84DDE290-F40A-A44F-AB6B-FB98CDD3BF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" name="Arc 36">
                  <a:extLst>
                    <a:ext uri="{FF2B5EF4-FFF2-40B4-BE49-F238E27FC236}">
                      <a16:creationId xmlns:a16="http://schemas.microsoft.com/office/drawing/2014/main" id="{2E0A52D0-6DD0-344B-9F77-6C727BFB3D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6" name="Group 37">
                <a:extLst>
                  <a:ext uri="{FF2B5EF4-FFF2-40B4-BE49-F238E27FC236}">
                    <a16:creationId xmlns:a16="http://schemas.microsoft.com/office/drawing/2014/main" id="{43793189-48D3-704C-AADB-B256AD4C04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527320" y="2560119"/>
                <a:ext cx="433867" cy="449296"/>
                <a:chOff x="7989" y="10264"/>
                <a:chExt cx="1008" cy="982"/>
              </a:xfrm>
            </p:grpSpPr>
            <p:sp>
              <p:nvSpPr>
                <p:cNvPr id="194" name="Arc 38">
                  <a:extLst>
                    <a:ext uri="{FF2B5EF4-FFF2-40B4-BE49-F238E27FC236}">
                      <a16:creationId xmlns:a16="http://schemas.microsoft.com/office/drawing/2014/main" id="{BCA773F2-FC7E-1045-B76F-80348678DE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" name="Arc 39">
                  <a:extLst>
                    <a:ext uri="{FF2B5EF4-FFF2-40B4-BE49-F238E27FC236}">
                      <a16:creationId xmlns:a16="http://schemas.microsoft.com/office/drawing/2014/main" id="{B8D6057C-E115-454C-8D29-354EBFFC8E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6" name="Arc 40">
                  <a:extLst>
                    <a:ext uri="{FF2B5EF4-FFF2-40B4-BE49-F238E27FC236}">
                      <a16:creationId xmlns:a16="http://schemas.microsoft.com/office/drawing/2014/main" id="{603FA1D4-1FAD-BF48-8ACF-7830B21013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7" name="Group 41">
                <a:extLst>
                  <a:ext uri="{FF2B5EF4-FFF2-40B4-BE49-F238E27FC236}">
                    <a16:creationId xmlns:a16="http://schemas.microsoft.com/office/drawing/2014/main" id="{087A6B85-AE2B-B34A-8C44-77323B0BC1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388260" y="2560119"/>
                <a:ext cx="433867" cy="449296"/>
                <a:chOff x="7989" y="10264"/>
                <a:chExt cx="1008" cy="982"/>
              </a:xfrm>
            </p:grpSpPr>
            <p:sp>
              <p:nvSpPr>
                <p:cNvPr id="191" name="Arc 42">
                  <a:extLst>
                    <a:ext uri="{FF2B5EF4-FFF2-40B4-BE49-F238E27FC236}">
                      <a16:creationId xmlns:a16="http://schemas.microsoft.com/office/drawing/2014/main" id="{D9B0D30A-B79B-DB41-A58B-9B1A48C855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2" name="Arc 43">
                  <a:extLst>
                    <a:ext uri="{FF2B5EF4-FFF2-40B4-BE49-F238E27FC236}">
                      <a16:creationId xmlns:a16="http://schemas.microsoft.com/office/drawing/2014/main" id="{E8097BD4-9AFD-BB41-80A2-F911ECA832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" name="Arc 44">
                  <a:extLst>
                    <a:ext uri="{FF2B5EF4-FFF2-40B4-BE49-F238E27FC236}">
                      <a16:creationId xmlns:a16="http://schemas.microsoft.com/office/drawing/2014/main" id="{E3C494E0-20C2-FD4F-821D-25B4F25762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58" name="Arc 45">
                <a:extLst>
                  <a:ext uri="{FF2B5EF4-FFF2-40B4-BE49-F238E27FC236}">
                    <a16:creationId xmlns:a16="http://schemas.microsoft.com/office/drawing/2014/main" id="{55041B35-2904-2D4E-B926-B1D03420DF9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370877" y="2564696"/>
                <a:ext cx="314275" cy="441809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Arc 46">
                <a:extLst>
                  <a:ext uri="{FF2B5EF4-FFF2-40B4-BE49-F238E27FC236}">
                    <a16:creationId xmlns:a16="http://schemas.microsoft.com/office/drawing/2014/main" id="{D10F70F9-386E-D444-961E-F873F9DA25D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6237380" y="2630426"/>
                <a:ext cx="324011" cy="379406"/>
              </a:xfrm>
              <a:custGeom>
                <a:avLst/>
                <a:gdLst>
                  <a:gd name="G0" fmla="+- 21572 0 0"/>
                  <a:gd name="G1" fmla="+- 11552 0 0"/>
                  <a:gd name="G2" fmla="+- 21600 0 0"/>
                  <a:gd name="T0" fmla="*/ 39822 w 43172"/>
                  <a:gd name="T1" fmla="*/ 0 h 33152"/>
                  <a:gd name="T2" fmla="*/ 0 w 43172"/>
                  <a:gd name="T3" fmla="*/ 12648 h 33152"/>
                  <a:gd name="T4" fmla="*/ 21572 w 43172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72" h="33152" fill="none" extrusionOk="0">
                    <a:moveTo>
                      <a:pt x="39822" y="-1"/>
                    </a:moveTo>
                    <a:cubicBezTo>
                      <a:pt x="42010" y="3455"/>
                      <a:pt x="43172" y="7461"/>
                      <a:pt x="43172" y="11552"/>
                    </a:cubicBezTo>
                    <a:cubicBezTo>
                      <a:pt x="43172" y="23481"/>
                      <a:pt x="33501" y="33152"/>
                      <a:pt x="21572" y="33152"/>
                    </a:cubicBezTo>
                    <a:cubicBezTo>
                      <a:pt x="10068" y="33152"/>
                      <a:pt x="583" y="24136"/>
                      <a:pt x="-1" y="12648"/>
                    </a:cubicBezTo>
                  </a:path>
                  <a:path w="43172" h="33152" stroke="0" extrusionOk="0">
                    <a:moveTo>
                      <a:pt x="39822" y="-1"/>
                    </a:moveTo>
                    <a:cubicBezTo>
                      <a:pt x="42010" y="3455"/>
                      <a:pt x="43172" y="7461"/>
                      <a:pt x="43172" y="11552"/>
                    </a:cubicBezTo>
                    <a:cubicBezTo>
                      <a:pt x="43172" y="23481"/>
                      <a:pt x="33501" y="33152"/>
                      <a:pt x="21572" y="33152"/>
                    </a:cubicBezTo>
                    <a:cubicBezTo>
                      <a:pt x="10068" y="33152"/>
                      <a:pt x="583" y="24136"/>
                      <a:pt x="-1" y="12648"/>
                    </a:cubicBezTo>
                    <a:lnTo>
                      <a:pt x="21572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Arc 47">
                <a:extLst>
                  <a:ext uri="{FF2B5EF4-FFF2-40B4-BE49-F238E27FC236}">
                    <a16:creationId xmlns:a16="http://schemas.microsoft.com/office/drawing/2014/main" id="{190C410D-145F-4641-BD6F-0AA23A41CC12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6391040" y="2560119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Arc 48">
                <a:extLst>
                  <a:ext uri="{FF2B5EF4-FFF2-40B4-BE49-F238E27FC236}">
                    <a16:creationId xmlns:a16="http://schemas.microsoft.com/office/drawing/2014/main" id="{82F52532-A8D6-9A49-9818-98E38DBDA573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264183" y="2558454"/>
                <a:ext cx="165482" cy="441809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Arc 49">
                <a:extLst>
                  <a:ext uri="{FF2B5EF4-FFF2-40B4-BE49-F238E27FC236}">
                    <a16:creationId xmlns:a16="http://schemas.microsoft.com/office/drawing/2014/main" id="{C7227F44-668E-104C-A0C5-F0FC46D10A3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245409" y="2624602"/>
                <a:ext cx="209980" cy="379406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Arc 50">
                <a:extLst>
                  <a:ext uri="{FF2B5EF4-FFF2-40B4-BE49-F238E27FC236}">
                    <a16:creationId xmlns:a16="http://schemas.microsoft.com/office/drawing/2014/main" id="{DA0E346D-E736-F54A-BA77-AE32A975005B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284346" y="2553880"/>
                <a:ext cx="155749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Arc 51">
                <a:extLst>
                  <a:ext uri="{FF2B5EF4-FFF2-40B4-BE49-F238E27FC236}">
                    <a16:creationId xmlns:a16="http://schemas.microsoft.com/office/drawing/2014/main" id="{3F516829-89CE-BB42-AAAF-F21EA048762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430359" y="2558039"/>
                <a:ext cx="328183" cy="441809"/>
              </a:xfrm>
              <a:custGeom>
                <a:avLst/>
                <a:gdLst>
                  <a:gd name="G0" fmla="+- 21508 0 0"/>
                  <a:gd name="G1" fmla="+- 21600 0 0"/>
                  <a:gd name="G2" fmla="+- 21600 0 0"/>
                  <a:gd name="T0" fmla="*/ 0 w 43108"/>
                  <a:gd name="T1" fmla="*/ 19616 h 38565"/>
                  <a:gd name="T2" fmla="*/ 34877 w 43108"/>
                  <a:gd name="T3" fmla="*/ 38565 h 38565"/>
                  <a:gd name="T4" fmla="*/ 21508 w 43108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08" h="38565" fill="none" extrusionOk="0">
                    <a:moveTo>
                      <a:pt x="-1" y="19615"/>
                    </a:moveTo>
                    <a:cubicBezTo>
                      <a:pt x="1024" y="8502"/>
                      <a:pt x="10347" y="-1"/>
                      <a:pt x="21508" y="0"/>
                    </a:cubicBezTo>
                    <a:cubicBezTo>
                      <a:pt x="33437" y="0"/>
                      <a:pt x="43108" y="9670"/>
                      <a:pt x="43108" y="21600"/>
                    </a:cubicBezTo>
                    <a:cubicBezTo>
                      <a:pt x="43108" y="28217"/>
                      <a:pt x="40074" y="34469"/>
                      <a:pt x="34877" y="38565"/>
                    </a:cubicBezTo>
                  </a:path>
                  <a:path w="43108" h="38565" stroke="0" extrusionOk="0">
                    <a:moveTo>
                      <a:pt x="-1" y="19615"/>
                    </a:moveTo>
                    <a:cubicBezTo>
                      <a:pt x="1024" y="8502"/>
                      <a:pt x="10347" y="-1"/>
                      <a:pt x="21508" y="0"/>
                    </a:cubicBezTo>
                    <a:cubicBezTo>
                      <a:pt x="33437" y="0"/>
                      <a:pt x="43108" y="9670"/>
                      <a:pt x="43108" y="21600"/>
                    </a:cubicBezTo>
                    <a:cubicBezTo>
                      <a:pt x="43108" y="28217"/>
                      <a:pt x="40074" y="34469"/>
                      <a:pt x="34877" y="38565"/>
                    </a:cubicBezTo>
                    <a:lnTo>
                      <a:pt x="21508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Arc 52">
                <a:extLst>
                  <a:ext uri="{FF2B5EF4-FFF2-40B4-BE49-F238E27FC236}">
                    <a16:creationId xmlns:a16="http://schemas.microsoft.com/office/drawing/2014/main" id="{2352F319-8C4B-C94E-9DE6-105ADFA5450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393508" y="2624186"/>
                <a:ext cx="230840" cy="379406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Arc 53">
                <a:extLst>
                  <a:ext uri="{FF2B5EF4-FFF2-40B4-BE49-F238E27FC236}">
                    <a16:creationId xmlns:a16="http://schemas.microsoft.com/office/drawing/2014/main" id="{4F3EF215-A8F8-C04F-9BED-EBA5BED55F0B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451914" y="2554295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67" name="Group 54">
                <a:extLst>
                  <a:ext uri="{FF2B5EF4-FFF2-40B4-BE49-F238E27FC236}">
                    <a16:creationId xmlns:a16="http://schemas.microsoft.com/office/drawing/2014/main" id="{F406E803-F63F-3A4B-8F4F-9838A0174F8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967985" y="2554295"/>
                <a:ext cx="166873" cy="449296"/>
                <a:chOff x="3891" y="3067"/>
                <a:chExt cx="330" cy="717"/>
              </a:xfrm>
            </p:grpSpPr>
            <p:sp>
              <p:nvSpPr>
                <p:cNvPr id="187" name="Arc 55">
                  <a:extLst>
                    <a:ext uri="{FF2B5EF4-FFF2-40B4-BE49-F238E27FC236}">
                      <a16:creationId xmlns:a16="http://schemas.microsoft.com/office/drawing/2014/main" id="{94842359-73CE-A14B-9558-817FE047B5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88" name="Group 56">
                  <a:extLst>
                    <a:ext uri="{FF2B5EF4-FFF2-40B4-BE49-F238E27FC236}">
                      <a16:creationId xmlns:a16="http://schemas.microsoft.com/office/drawing/2014/main" id="{9DC42709-A0BE-0E44-A6BC-A0E0437F5A6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189" name="Arc 57">
                    <a:extLst>
                      <a:ext uri="{FF2B5EF4-FFF2-40B4-BE49-F238E27FC236}">
                        <a16:creationId xmlns:a16="http://schemas.microsoft.com/office/drawing/2014/main" id="{8F3C4580-78B4-DD44-BE5A-C37C639B20F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0" name="Arc 58">
                    <a:extLst>
                      <a:ext uri="{FF2B5EF4-FFF2-40B4-BE49-F238E27FC236}">
                        <a16:creationId xmlns:a16="http://schemas.microsoft.com/office/drawing/2014/main" id="{4B8FA8F8-F98F-5C44-8FF6-5C4F56F859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68" name="Arc 59">
                <a:extLst>
                  <a:ext uri="{FF2B5EF4-FFF2-40B4-BE49-F238E27FC236}">
                    <a16:creationId xmlns:a16="http://schemas.microsoft.com/office/drawing/2014/main" id="{D8555DBB-7087-1F4A-9C01-CCBA8CFF05F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114692" y="2557207"/>
                <a:ext cx="161310" cy="441809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Arc 60">
                <a:extLst>
                  <a:ext uri="{FF2B5EF4-FFF2-40B4-BE49-F238E27FC236}">
                    <a16:creationId xmlns:a16="http://schemas.microsoft.com/office/drawing/2014/main" id="{C3B21F62-98ED-9445-8C69-71DD314A660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080622" y="2624186"/>
                <a:ext cx="203027" cy="379406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Arc 61">
                <a:extLst>
                  <a:ext uri="{FF2B5EF4-FFF2-40B4-BE49-F238E27FC236}">
                    <a16:creationId xmlns:a16="http://schemas.microsoft.com/office/drawing/2014/main" id="{554460E9-2257-974B-8944-B6198DEA2B0F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132769" y="2553880"/>
                <a:ext cx="136280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71" name="Group 62">
                <a:extLst>
                  <a:ext uri="{FF2B5EF4-FFF2-40B4-BE49-F238E27FC236}">
                    <a16:creationId xmlns:a16="http://schemas.microsoft.com/office/drawing/2014/main" id="{E2906186-5AE5-144B-8157-16DE89CB84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484053" y="2552632"/>
                <a:ext cx="656363" cy="449296"/>
                <a:chOff x="4893" y="2164"/>
                <a:chExt cx="1140" cy="717"/>
              </a:xfrm>
            </p:grpSpPr>
            <p:sp>
              <p:nvSpPr>
                <p:cNvPr id="172" name="Arc 63">
                  <a:extLst>
                    <a:ext uri="{FF2B5EF4-FFF2-40B4-BE49-F238E27FC236}">
                      <a16:creationId xmlns:a16="http://schemas.microsoft.com/office/drawing/2014/main" id="{3090B7D8-916C-7E46-B9FF-41EEF065D7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8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3" name="Arc 64">
                  <a:extLst>
                    <a:ext uri="{FF2B5EF4-FFF2-40B4-BE49-F238E27FC236}">
                      <a16:creationId xmlns:a16="http://schemas.microsoft.com/office/drawing/2014/main" id="{D755039E-7388-D541-B91E-C7A88BD838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5186" y="2164"/>
                  <a:ext cx="363" cy="605"/>
                </a:xfrm>
                <a:custGeom>
                  <a:avLst/>
                  <a:gdLst>
                    <a:gd name="G0" fmla="+- 6433 0 0"/>
                    <a:gd name="G1" fmla="+- 11552 0 0"/>
                    <a:gd name="G2" fmla="+- 21600 0 0"/>
                    <a:gd name="T0" fmla="*/ 24683 w 28033"/>
                    <a:gd name="T1" fmla="*/ 0 h 33152"/>
                    <a:gd name="T2" fmla="*/ 0 w 28033"/>
                    <a:gd name="T3" fmla="*/ 32171 h 33152"/>
                    <a:gd name="T4" fmla="*/ 6433 w 2803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033" h="33152" fill="none" extrusionOk="0">
                      <a:moveTo>
                        <a:pt x="24683" y="-1"/>
                      </a:moveTo>
                      <a:cubicBezTo>
                        <a:pt x="26871" y="3455"/>
                        <a:pt x="28033" y="7461"/>
                        <a:pt x="28033" y="11552"/>
                      </a:cubicBezTo>
                      <a:cubicBezTo>
                        <a:pt x="28033" y="23481"/>
                        <a:pt x="18362" y="33152"/>
                        <a:pt x="6433" y="33152"/>
                      </a:cubicBezTo>
                      <a:cubicBezTo>
                        <a:pt x="4251" y="33152"/>
                        <a:pt x="2082" y="32821"/>
                        <a:pt x="-1" y="32171"/>
                      </a:cubicBezTo>
                    </a:path>
                    <a:path w="28033" h="33152" stroke="0" extrusionOk="0">
                      <a:moveTo>
                        <a:pt x="24683" y="-1"/>
                      </a:moveTo>
                      <a:cubicBezTo>
                        <a:pt x="26871" y="3455"/>
                        <a:pt x="28033" y="7461"/>
                        <a:pt x="28033" y="11552"/>
                      </a:cubicBezTo>
                      <a:cubicBezTo>
                        <a:pt x="28033" y="23481"/>
                        <a:pt x="18362" y="33152"/>
                        <a:pt x="6433" y="33152"/>
                      </a:cubicBezTo>
                      <a:cubicBezTo>
                        <a:pt x="4251" y="33152"/>
                        <a:pt x="2082" y="32821"/>
                        <a:pt x="-1" y="32171"/>
                      </a:cubicBezTo>
                      <a:lnTo>
                        <a:pt x="643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" name="Arc 65">
                  <a:extLst>
                    <a:ext uri="{FF2B5EF4-FFF2-40B4-BE49-F238E27FC236}">
                      <a16:creationId xmlns:a16="http://schemas.microsoft.com/office/drawing/2014/main" id="{C3459D31-BDFB-9A49-8BEC-4960F71FA9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5213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75" name="Group 66">
                  <a:extLst>
                    <a:ext uri="{FF2B5EF4-FFF2-40B4-BE49-F238E27FC236}">
                      <a16:creationId xmlns:a16="http://schemas.microsoft.com/office/drawing/2014/main" id="{9D95A5AF-1934-E042-B441-EC298911762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893" y="2164"/>
                  <a:ext cx="401" cy="717"/>
                  <a:chOff x="3661" y="2164"/>
                  <a:chExt cx="401" cy="717"/>
                </a:xfrm>
              </p:grpSpPr>
              <p:sp>
                <p:nvSpPr>
                  <p:cNvPr id="184" name="Arc 67">
                    <a:extLst>
                      <a:ext uri="{FF2B5EF4-FFF2-40B4-BE49-F238E27FC236}">
                        <a16:creationId xmlns:a16="http://schemas.microsoft.com/office/drawing/2014/main" id="{1282FB14-8AC0-D340-867C-1EA80A3F16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04" y="2169"/>
                    <a:ext cx="289" cy="705"/>
                  </a:xfrm>
                  <a:custGeom>
                    <a:avLst/>
                    <a:gdLst>
                      <a:gd name="G0" fmla="+- 166 0 0"/>
                      <a:gd name="G1" fmla="+- 21600 0 0"/>
                      <a:gd name="G2" fmla="+- 21600 0 0"/>
                      <a:gd name="T0" fmla="*/ 0 w 21766"/>
                      <a:gd name="T1" fmla="*/ 1 h 38565"/>
                      <a:gd name="T2" fmla="*/ 13535 w 21766"/>
                      <a:gd name="T3" fmla="*/ 38565 h 38565"/>
                      <a:gd name="T4" fmla="*/ 166 w 21766"/>
                      <a:gd name="T5" fmla="*/ 21600 h 385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766" h="38565" fill="none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</a:path>
                      <a:path w="21766" h="38565" stroke="0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  <a:lnTo>
                          <a:pt x="166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5" name="Arc 68">
                    <a:extLst>
                      <a:ext uri="{FF2B5EF4-FFF2-40B4-BE49-F238E27FC236}">
                        <a16:creationId xmlns:a16="http://schemas.microsoft.com/office/drawing/2014/main" id="{CE1F0C20-5034-B84E-B665-B5AB763D65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661" y="2164"/>
                    <a:ext cx="401" cy="605"/>
                  </a:xfrm>
                  <a:custGeom>
                    <a:avLst/>
                    <a:gdLst>
                      <a:gd name="G0" fmla="+- 9334 0 0"/>
                      <a:gd name="G1" fmla="+- 11552 0 0"/>
                      <a:gd name="G2" fmla="+- 21600 0 0"/>
                      <a:gd name="T0" fmla="*/ 27584 w 30934"/>
                      <a:gd name="T1" fmla="*/ 0 h 33152"/>
                      <a:gd name="T2" fmla="*/ 0 w 30934"/>
                      <a:gd name="T3" fmla="*/ 31030 h 33152"/>
                      <a:gd name="T4" fmla="*/ 9334 w 30934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0934" h="33152" fill="none" extrusionOk="0">
                        <a:moveTo>
                          <a:pt x="27584" y="-1"/>
                        </a:moveTo>
                        <a:cubicBezTo>
                          <a:pt x="29772" y="3455"/>
                          <a:pt x="30934" y="7461"/>
                          <a:pt x="30934" y="11552"/>
                        </a:cubicBezTo>
                        <a:cubicBezTo>
                          <a:pt x="30934" y="23481"/>
                          <a:pt x="21263" y="33152"/>
                          <a:pt x="9334" y="33152"/>
                        </a:cubicBezTo>
                        <a:cubicBezTo>
                          <a:pt x="6103" y="33152"/>
                          <a:pt x="2913" y="32427"/>
                          <a:pt x="-1" y="31030"/>
                        </a:cubicBezTo>
                      </a:path>
                      <a:path w="30934" h="33152" stroke="0" extrusionOk="0">
                        <a:moveTo>
                          <a:pt x="27584" y="-1"/>
                        </a:moveTo>
                        <a:cubicBezTo>
                          <a:pt x="29772" y="3455"/>
                          <a:pt x="30934" y="7461"/>
                          <a:pt x="30934" y="11552"/>
                        </a:cubicBezTo>
                        <a:cubicBezTo>
                          <a:pt x="30934" y="23481"/>
                          <a:pt x="21263" y="33152"/>
                          <a:pt x="9334" y="33152"/>
                        </a:cubicBezTo>
                        <a:cubicBezTo>
                          <a:pt x="6103" y="33152"/>
                          <a:pt x="2913" y="32427"/>
                          <a:pt x="-1" y="31030"/>
                        </a:cubicBezTo>
                        <a:lnTo>
                          <a:pt x="9334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6" name="Arc 69">
                    <a:extLst>
                      <a:ext uri="{FF2B5EF4-FFF2-40B4-BE49-F238E27FC236}">
                        <a16:creationId xmlns:a16="http://schemas.microsoft.com/office/drawing/2014/main" id="{11A3C2ED-B5AA-9F42-8791-EF0CAE8781D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89" y="2601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76" name="Group 70">
                  <a:extLst>
                    <a:ext uri="{FF2B5EF4-FFF2-40B4-BE49-F238E27FC236}">
                      <a16:creationId xmlns:a16="http://schemas.microsoft.com/office/drawing/2014/main" id="{A1ACD131-D807-9A41-84C5-96C40EADA55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43" y="2164"/>
                  <a:ext cx="290" cy="717"/>
                  <a:chOff x="3891" y="3067"/>
                  <a:chExt cx="330" cy="717"/>
                </a:xfrm>
              </p:grpSpPr>
              <p:sp>
                <p:nvSpPr>
                  <p:cNvPr id="180" name="Arc 71">
                    <a:extLst>
                      <a:ext uri="{FF2B5EF4-FFF2-40B4-BE49-F238E27FC236}">
                        <a16:creationId xmlns:a16="http://schemas.microsoft.com/office/drawing/2014/main" id="{46498D89-0B56-5547-86C3-7E81E41F342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32" y="3072"/>
                    <a:ext cx="289" cy="705"/>
                  </a:xfrm>
                  <a:custGeom>
                    <a:avLst/>
                    <a:gdLst>
                      <a:gd name="G0" fmla="+- 166 0 0"/>
                      <a:gd name="G1" fmla="+- 21600 0 0"/>
                      <a:gd name="G2" fmla="+- 21600 0 0"/>
                      <a:gd name="T0" fmla="*/ 0 w 21766"/>
                      <a:gd name="T1" fmla="*/ 1 h 38565"/>
                      <a:gd name="T2" fmla="*/ 13535 w 21766"/>
                      <a:gd name="T3" fmla="*/ 38565 h 38565"/>
                      <a:gd name="T4" fmla="*/ 166 w 21766"/>
                      <a:gd name="T5" fmla="*/ 21600 h 385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766" h="38565" fill="none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</a:path>
                      <a:path w="21766" h="38565" stroke="0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  <a:lnTo>
                          <a:pt x="166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81" name="Group 72">
                    <a:extLst>
                      <a:ext uri="{FF2B5EF4-FFF2-40B4-BE49-F238E27FC236}">
                        <a16:creationId xmlns:a16="http://schemas.microsoft.com/office/drawing/2014/main" id="{0CBCAAC3-CE09-CA48-8FCB-741326349A6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91" y="3067"/>
                    <a:ext cx="295" cy="717"/>
                    <a:chOff x="3581" y="2155"/>
                    <a:chExt cx="295" cy="717"/>
                  </a:xfrm>
                </p:grpSpPr>
                <p:sp>
                  <p:nvSpPr>
                    <p:cNvPr id="182" name="Arc 73">
                      <a:extLst>
                        <a:ext uri="{FF2B5EF4-FFF2-40B4-BE49-F238E27FC236}">
                          <a16:creationId xmlns:a16="http://schemas.microsoft.com/office/drawing/2014/main" id="{9F5E01A8-10BA-804B-880B-442521B5E07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581" y="2155"/>
                      <a:ext cx="280" cy="605"/>
                    </a:xfrm>
                    <a:custGeom>
                      <a:avLst/>
                      <a:gdLst>
                        <a:gd name="G0" fmla="+- 3 0 0"/>
                        <a:gd name="G1" fmla="+- 11552 0 0"/>
                        <a:gd name="G2" fmla="+- 21600 0 0"/>
                        <a:gd name="T0" fmla="*/ 18253 w 21603"/>
                        <a:gd name="T1" fmla="*/ 0 h 33152"/>
                        <a:gd name="T2" fmla="*/ 0 w 21603"/>
                        <a:gd name="T3" fmla="*/ 33151 h 33152"/>
                        <a:gd name="T4" fmla="*/ 3 w 21603"/>
                        <a:gd name="T5" fmla="*/ 11552 h 331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3" h="33152" fill="none" extrusionOk="0">
                          <a:moveTo>
                            <a:pt x="18253" y="-1"/>
                          </a:moveTo>
                          <a:cubicBezTo>
                            <a:pt x="20441" y="3455"/>
                            <a:pt x="21603" y="7461"/>
                            <a:pt x="21603" y="11552"/>
                          </a:cubicBezTo>
                          <a:cubicBezTo>
                            <a:pt x="21603" y="23481"/>
                            <a:pt x="11932" y="33152"/>
                            <a:pt x="3" y="33152"/>
                          </a:cubicBezTo>
                          <a:cubicBezTo>
                            <a:pt x="1" y="33152"/>
                            <a:pt x="0" y="33151"/>
                            <a:pt x="-1" y="33151"/>
                          </a:cubicBezTo>
                        </a:path>
                        <a:path w="21603" h="33152" stroke="0" extrusionOk="0">
                          <a:moveTo>
                            <a:pt x="18253" y="-1"/>
                          </a:moveTo>
                          <a:cubicBezTo>
                            <a:pt x="20441" y="3455"/>
                            <a:pt x="21603" y="7461"/>
                            <a:pt x="21603" y="11552"/>
                          </a:cubicBezTo>
                          <a:cubicBezTo>
                            <a:pt x="21603" y="23481"/>
                            <a:pt x="11932" y="33152"/>
                            <a:pt x="3" y="33152"/>
                          </a:cubicBezTo>
                          <a:cubicBezTo>
                            <a:pt x="1" y="33152"/>
                            <a:pt x="0" y="33151"/>
                            <a:pt x="-1" y="33151"/>
                          </a:cubicBezTo>
                          <a:lnTo>
                            <a:pt x="3" y="11552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70C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3" name="Arc 74">
                      <a:extLst>
                        <a:ext uri="{FF2B5EF4-FFF2-40B4-BE49-F238E27FC236}">
                          <a16:creationId xmlns:a16="http://schemas.microsoft.com/office/drawing/2014/main" id="{22E55B16-A718-8D42-B391-F2EC5CF675B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rot="-11228983">
                      <a:off x="3607" y="2592"/>
                      <a:ext cx="269" cy="280"/>
                    </a:xfrm>
                    <a:custGeom>
                      <a:avLst/>
                      <a:gdLst>
                        <a:gd name="G0" fmla="+- 17231 0 0"/>
                        <a:gd name="G1" fmla="+- 21600 0 0"/>
                        <a:gd name="G2" fmla="+- 21600 0 0"/>
                        <a:gd name="T0" fmla="*/ 0 w 37547"/>
                        <a:gd name="T1" fmla="*/ 8576 h 21600"/>
                        <a:gd name="T2" fmla="*/ 37547 w 37547"/>
                        <a:gd name="T3" fmla="*/ 14265 h 21600"/>
                        <a:gd name="T4" fmla="*/ 17231 w 37547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37547" h="21600" fill="none" extrusionOk="0">
                          <a:moveTo>
                            <a:pt x="-1" y="8575"/>
                          </a:moveTo>
                          <a:cubicBezTo>
                            <a:pt x="4081" y="3174"/>
                            <a:pt x="10460" y="-1"/>
                            <a:pt x="17231" y="0"/>
                          </a:cubicBezTo>
                          <a:cubicBezTo>
                            <a:pt x="26332" y="0"/>
                            <a:pt x="34456" y="5704"/>
                            <a:pt x="37547" y="14264"/>
                          </a:cubicBezTo>
                        </a:path>
                        <a:path w="37547" h="21600" stroke="0" extrusionOk="0">
                          <a:moveTo>
                            <a:pt x="-1" y="8575"/>
                          </a:moveTo>
                          <a:cubicBezTo>
                            <a:pt x="4081" y="3174"/>
                            <a:pt x="10460" y="-1"/>
                            <a:pt x="17231" y="0"/>
                          </a:cubicBezTo>
                          <a:cubicBezTo>
                            <a:pt x="26332" y="0"/>
                            <a:pt x="34456" y="5704"/>
                            <a:pt x="37547" y="14264"/>
                          </a:cubicBezTo>
                          <a:lnTo>
                            <a:pt x="17231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70C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177" name="Arc 75">
                  <a:extLst>
                    <a:ext uri="{FF2B5EF4-FFF2-40B4-BE49-F238E27FC236}">
                      <a16:creationId xmlns:a16="http://schemas.microsoft.com/office/drawing/2014/main" id="{3180C05C-5F01-F84E-912A-CEDE17C717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96" y="2171"/>
                  <a:ext cx="281" cy="705"/>
                </a:xfrm>
                <a:custGeom>
                  <a:avLst/>
                  <a:gdLst>
                    <a:gd name="G0" fmla="+- 2440 0 0"/>
                    <a:gd name="G1" fmla="+- 21600 0 0"/>
                    <a:gd name="G2" fmla="+- 21600 0 0"/>
                    <a:gd name="T0" fmla="*/ 0 w 24040"/>
                    <a:gd name="T1" fmla="*/ 139 h 38565"/>
                    <a:gd name="T2" fmla="*/ 15809 w 24040"/>
                    <a:gd name="T3" fmla="*/ 38565 h 38565"/>
                    <a:gd name="T4" fmla="*/ 2440 w 24040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040" h="38565" fill="none" extrusionOk="0">
                      <a:moveTo>
                        <a:pt x="-1" y="138"/>
                      </a:moveTo>
                      <a:cubicBezTo>
                        <a:pt x="810" y="46"/>
                        <a:pt x="1624" y="-1"/>
                        <a:pt x="2440" y="0"/>
                      </a:cubicBezTo>
                      <a:cubicBezTo>
                        <a:pt x="14369" y="0"/>
                        <a:pt x="24040" y="9670"/>
                        <a:pt x="24040" y="21600"/>
                      </a:cubicBezTo>
                      <a:cubicBezTo>
                        <a:pt x="24040" y="28217"/>
                        <a:pt x="21006" y="34469"/>
                        <a:pt x="15809" y="38565"/>
                      </a:cubicBezTo>
                    </a:path>
                    <a:path w="24040" h="38565" stroke="0" extrusionOk="0">
                      <a:moveTo>
                        <a:pt x="-1" y="138"/>
                      </a:moveTo>
                      <a:cubicBezTo>
                        <a:pt x="810" y="46"/>
                        <a:pt x="1624" y="-1"/>
                        <a:pt x="2440" y="0"/>
                      </a:cubicBezTo>
                      <a:cubicBezTo>
                        <a:pt x="14369" y="0"/>
                        <a:pt x="24040" y="9670"/>
                        <a:pt x="24040" y="21600"/>
                      </a:cubicBezTo>
                      <a:cubicBezTo>
                        <a:pt x="24040" y="28217"/>
                        <a:pt x="21006" y="34469"/>
                        <a:pt x="15809" y="38565"/>
                      </a:cubicBezTo>
                      <a:lnTo>
                        <a:pt x="244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" name="Arc 76">
                  <a:extLst>
                    <a:ext uri="{FF2B5EF4-FFF2-40B4-BE49-F238E27FC236}">
                      <a16:creationId xmlns:a16="http://schemas.microsoft.com/office/drawing/2014/main" id="{4C949686-0824-9242-89B4-80EBBF58A3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5484" y="2164"/>
                  <a:ext cx="353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9" name="Arc 77">
                  <a:extLst>
                    <a:ext uri="{FF2B5EF4-FFF2-40B4-BE49-F238E27FC236}">
                      <a16:creationId xmlns:a16="http://schemas.microsoft.com/office/drawing/2014/main" id="{4987EE7D-EB9F-044E-B540-3B25860035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5509" y="2601"/>
                  <a:ext cx="236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E89EE4CE-F280-E04B-8935-C55C19C9A65E}"/>
                </a:ext>
              </a:extLst>
            </p:cNvPr>
            <p:cNvCxnSpPr/>
            <p:nvPr/>
          </p:nvCxnSpPr>
          <p:spPr>
            <a:xfrm>
              <a:off x="5943181" y="2791959"/>
              <a:ext cx="29823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CB655DF8-4A58-0242-B5EB-1C37D4AAD5FA}"/>
                  </a:ext>
                </a:extLst>
              </p:cNvPr>
              <p:cNvSpPr/>
              <p:nvPr/>
            </p:nvSpPr>
            <p:spPr>
              <a:xfrm>
                <a:off x="7910745" y="2572352"/>
                <a:ext cx="69384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CB655DF8-4A58-0242-B5EB-1C37D4AAD5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0745" y="2572352"/>
                <a:ext cx="693843" cy="584775"/>
              </a:xfrm>
              <a:prstGeom prst="rect">
                <a:avLst/>
              </a:prstGeom>
              <a:blipFill>
                <a:blip r:embed="rId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1" name="Oval 270">
            <a:extLst>
              <a:ext uri="{FF2B5EF4-FFF2-40B4-BE49-F238E27FC236}">
                <a16:creationId xmlns:a16="http://schemas.microsoft.com/office/drawing/2014/main" id="{AA0D1CDC-09A1-BA40-A402-621300D8E755}"/>
              </a:ext>
            </a:extLst>
          </p:cNvPr>
          <p:cNvSpPr/>
          <p:nvPr/>
        </p:nvSpPr>
        <p:spPr>
          <a:xfrm>
            <a:off x="6057256" y="3223953"/>
            <a:ext cx="169579" cy="222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3120D45F-1C38-8A42-944E-C457416AD950}"/>
              </a:ext>
            </a:extLst>
          </p:cNvPr>
          <p:cNvCxnSpPr>
            <a:cxnSpLocks/>
          </p:cNvCxnSpPr>
          <p:nvPr/>
        </p:nvCxnSpPr>
        <p:spPr>
          <a:xfrm flipH="1">
            <a:off x="6189431" y="2776057"/>
            <a:ext cx="928216" cy="0"/>
          </a:xfrm>
          <a:prstGeom prst="straightConnector1">
            <a:avLst/>
          </a:prstGeom>
          <a:ln w="285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CDDBB86C-9961-7749-A8B0-76F7C09CB83D}"/>
              </a:ext>
            </a:extLst>
          </p:cNvPr>
          <p:cNvCxnSpPr>
            <a:cxnSpLocks/>
          </p:cNvCxnSpPr>
          <p:nvPr/>
        </p:nvCxnSpPr>
        <p:spPr>
          <a:xfrm>
            <a:off x="5036519" y="2794990"/>
            <a:ext cx="928216" cy="0"/>
          </a:xfrm>
          <a:prstGeom prst="straightConnector1">
            <a:avLst/>
          </a:prstGeom>
          <a:ln w="285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45E23CA9-3010-8D4F-9947-550E7F40128A}"/>
                  </a:ext>
                </a:extLst>
              </p:cNvPr>
              <p:cNvSpPr/>
              <p:nvPr/>
            </p:nvSpPr>
            <p:spPr>
              <a:xfrm>
                <a:off x="6354369" y="2174446"/>
                <a:ext cx="76277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45E23CA9-3010-8D4F-9947-550E7F4012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369" y="2174446"/>
                <a:ext cx="762773" cy="584775"/>
              </a:xfrm>
              <a:prstGeom prst="rect">
                <a:avLst/>
              </a:prstGeom>
              <a:blipFill>
                <a:blip r:embed="rId8"/>
                <a:stretch>
                  <a:fillRect r="-819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F8C24044-D64B-E241-8BCD-26CF40159497}"/>
                  </a:ext>
                </a:extLst>
              </p:cNvPr>
              <p:cNvSpPr/>
              <p:nvPr/>
            </p:nvSpPr>
            <p:spPr>
              <a:xfrm>
                <a:off x="5148080" y="2199308"/>
                <a:ext cx="75328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F8C24044-D64B-E241-8BCD-26CF401594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80" y="2199308"/>
                <a:ext cx="753283" cy="584775"/>
              </a:xfrm>
              <a:prstGeom prst="rect">
                <a:avLst/>
              </a:prstGeom>
              <a:blipFill>
                <a:blip r:embed="rId9"/>
                <a:stretch>
                  <a:fillRect r="-6557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D0B28A05-CADE-5740-901E-9CE29C6BE38E}"/>
                  </a:ext>
                </a:extLst>
              </p:cNvPr>
              <p:cNvSpPr/>
              <p:nvPr/>
            </p:nvSpPr>
            <p:spPr>
              <a:xfrm>
                <a:off x="7718778" y="1736588"/>
                <a:ext cx="101527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D0B28A05-CADE-5740-901E-9CE29C6BE3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778" y="1736588"/>
                <a:ext cx="1015278" cy="584775"/>
              </a:xfrm>
              <a:prstGeom prst="rect">
                <a:avLst/>
              </a:prstGeom>
              <a:blipFill>
                <a:blip r:embed="rId10"/>
                <a:stretch>
                  <a:fillRect r="-4938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C902D71E-54E3-444E-98F4-E78FEFF4D4DD}"/>
              </a:ext>
            </a:extLst>
          </p:cNvPr>
          <p:cNvCxnSpPr/>
          <p:nvPr/>
        </p:nvCxnSpPr>
        <p:spPr>
          <a:xfrm>
            <a:off x="7694694" y="2369646"/>
            <a:ext cx="928216" cy="0"/>
          </a:xfrm>
          <a:prstGeom prst="straightConnector1">
            <a:avLst/>
          </a:prstGeom>
          <a:ln w="285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E9A8A01F-A675-E94A-8080-4E1B2788458F}"/>
                  </a:ext>
                </a:extLst>
              </p:cNvPr>
              <p:cNvSpPr/>
              <p:nvPr/>
            </p:nvSpPr>
            <p:spPr>
              <a:xfrm>
                <a:off x="3138698" y="1761890"/>
                <a:ext cx="100578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E9A8A01F-A675-E94A-8080-4E1B278845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698" y="1761890"/>
                <a:ext cx="1005788" cy="584775"/>
              </a:xfrm>
              <a:prstGeom prst="rect">
                <a:avLst/>
              </a:prstGeom>
              <a:blipFill>
                <a:blip r:embed="rId11"/>
                <a:stretch>
                  <a:fillRect r="-6250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E54ADC04-7128-7F44-A190-7E81974F89E4}"/>
              </a:ext>
            </a:extLst>
          </p:cNvPr>
          <p:cNvCxnSpPr/>
          <p:nvPr/>
        </p:nvCxnSpPr>
        <p:spPr>
          <a:xfrm>
            <a:off x="3114614" y="2394948"/>
            <a:ext cx="928216" cy="0"/>
          </a:xfrm>
          <a:prstGeom prst="straightConnector1">
            <a:avLst/>
          </a:prstGeom>
          <a:ln w="285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865DC081-CBE2-F849-A157-F3B83CDFB1B9}"/>
                  </a:ext>
                </a:extLst>
              </p:cNvPr>
              <p:cNvSpPr/>
              <p:nvPr/>
            </p:nvSpPr>
            <p:spPr>
              <a:xfrm>
                <a:off x="8925783" y="4038382"/>
                <a:ext cx="247260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=∆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+∆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865DC081-CBE2-F849-A157-F3B83CDFB1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5783" y="4038382"/>
                <a:ext cx="2472600" cy="584775"/>
              </a:xfrm>
              <a:prstGeom prst="rect">
                <a:avLst/>
              </a:prstGeom>
              <a:blipFill>
                <a:blip r:embed="rId12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C91D3745-BD24-494A-9604-C8F6A9D4201A}"/>
                  </a:ext>
                </a:extLst>
              </p:cNvPr>
              <p:cNvSpPr/>
              <p:nvPr/>
            </p:nvSpPr>
            <p:spPr>
              <a:xfrm>
                <a:off x="5874197" y="2739252"/>
                <a:ext cx="54252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C91D3745-BD24-494A-9604-C8F6A9D420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197" y="2739252"/>
                <a:ext cx="542520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98215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D680521-1660-1042-A090-70BC907E3C8B}"/>
              </a:ext>
            </a:extLst>
          </p:cNvPr>
          <p:cNvCxnSpPr>
            <a:cxnSpLocks noChangeAspect="1"/>
          </p:cNvCxnSpPr>
          <p:nvPr/>
        </p:nvCxnSpPr>
        <p:spPr>
          <a:xfrm rot="-1800000">
            <a:off x="2423747" y="3059824"/>
            <a:ext cx="4572000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F179DB-CC19-984E-96FB-71CB17FA7278}"/>
              </a:ext>
            </a:extLst>
          </p:cNvPr>
          <p:cNvCxnSpPr>
            <a:cxnSpLocks noChangeAspect="1"/>
          </p:cNvCxnSpPr>
          <p:nvPr/>
        </p:nvCxnSpPr>
        <p:spPr>
          <a:xfrm rot="3600000">
            <a:off x="3040966" y="2803446"/>
            <a:ext cx="3017520" cy="0"/>
          </a:xfrm>
          <a:prstGeom prst="line">
            <a:avLst/>
          </a:prstGeom>
          <a:ln w="57150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67E9174-6DAF-7A44-BDE0-C6D0DA75B018}"/>
              </a:ext>
            </a:extLst>
          </p:cNvPr>
          <p:cNvCxnSpPr>
            <a:cxnSpLocks/>
          </p:cNvCxnSpPr>
          <p:nvPr/>
        </p:nvCxnSpPr>
        <p:spPr>
          <a:xfrm flipV="1">
            <a:off x="4709747" y="748145"/>
            <a:ext cx="0" cy="3740729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E71B504-BFB9-E946-8D3F-11480B80C729}"/>
              </a:ext>
            </a:extLst>
          </p:cNvPr>
          <p:cNvCxnSpPr>
            <a:cxnSpLocks/>
          </p:cNvCxnSpPr>
          <p:nvPr/>
        </p:nvCxnSpPr>
        <p:spPr>
          <a:xfrm flipV="1">
            <a:off x="2730014" y="3059824"/>
            <a:ext cx="3959468" cy="2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4FD729-DEA3-5B42-85E6-5AE022E8A511}"/>
              </a:ext>
            </a:extLst>
          </p:cNvPr>
          <p:cNvCxnSpPr>
            <a:cxnSpLocks/>
          </p:cNvCxnSpPr>
          <p:nvPr/>
        </p:nvCxnSpPr>
        <p:spPr>
          <a:xfrm>
            <a:off x="2730012" y="4223606"/>
            <a:ext cx="139996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c 12">
            <a:extLst>
              <a:ext uri="{FF2B5EF4-FFF2-40B4-BE49-F238E27FC236}">
                <a16:creationId xmlns:a16="http://schemas.microsoft.com/office/drawing/2014/main" id="{147E5100-7477-3847-B1D0-0774B8188404}"/>
              </a:ext>
            </a:extLst>
          </p:cNvPr>
          <p:cNvSpPr/>
          <p:nvPr/>
        </p:nvSpPr>
        <p:spPr>
          <a:xfrm>
            <a:off x="2301024" y="3724754"/>
            <a:ext cx="1095193" cy="1048830"/>
          </a:xfrm>
          <a:prstGeom prst="arc">
            <a:avLst>
              <a:gd name="adj1" fmla="val 19255987"/>
              <a:gd name="adj2" fmla="val 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0D8BE4-28C6-D14D-81FC-2A34737B8B6F}"/>
                  </a:ext>
                </a:extLst>
              </p:cNvPr>
              <p:cNvSpPr txBox="1"/>
              <p:nvPr/>
            </p:nvSpPr>
            <p:spPr>
              <a:xfrm>
                <a:off x="3386312" y="3723277"/>
                <a:ext cx="5205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0D8BE4-28C6-D14D-81FC-2A34737B8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312" y="3723277"/>
                <a:ext cx="52052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817710-30C4-A14D-B2DB-6F67D636D588}"/>
                  </a:ext>
                </a:extLst>
              </p:cNvPr>
              <p:cNvSpPr txBox="1"/>
              <p:nvPr/>
            </p:nvSpPr>
            <p:spPr>
              <a:xfrm>
                <a:off x="2342410" y="4075729"/>
                <a:ext cx="56496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817710-30C4-A14D-B2DB-6F67D636D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410" y="4075729"/>
                <a:ext cx="56496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BEEC188-5D11-B241-858F-A7FF0642F321}"/>
                  </a:ext>
                </a:extLst>
              </p:cNvPr>
              <p:cNvSpPr txBox="1"/>
              <p:nvPr/>
            </p:nvSpPr>
            <p:spPr>
              <a:xfrm>
                <a:off x="3339799" y="1239296"/>
                <a:ext cx="5020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BEEC188-5D11-B241-858F-A7FF0642F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799" y="1239296"/>
                <a:ext cx="50206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A64EF7A-C219-7441-9FDE-4765444FCE1D}"/>
                  </a:ext>
                </a:extLst>
              </p:cNvPr>
              <p:cNvSpPr txBox="1"/>
              <p:nvPr/>
            </p:nvSpPr>
            <p:spPr>
              <a:xfrm>
                <a:off x="4704647" y="3707375"/>
                <a:ext cx="5205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A64EF7A-C219-7441-9FDE-4765444FC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647" y="3707375"/>
                <a:ext cx="52052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c 17">
            <a:extLst>
              <a:ext uri="{FF2B5EF4-FFF2-40B4-BE49-F238E27FC236}">
                <a16:creationId xmlns:a16="http://schemas.microsoft.com/office/drawing/2014/main" id="{8E67D2A9-F54F-BC4C-A224-ADAA3EBB3F63}"/>
              </a:ext>
            </a:extLst>
          </p:cNvPr>
          <p:cNvSpPr/>
          <p:nvPr/>
        </p:nvSpPr>
        <p:spPr>
          <a:xfrm>
            <a:off x="4129981" y="2535409"/>
            <a:ext cx="1095193" cy="1048830"/>
          </a:xfrm>
          <a:prstGeom prst="arc">
            <a:avLst>
              <a:gd name="adj1" fmla="val 3650170"/>
              <a:gd name="adj2" fmla="val 54721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949691-83C1-154D-8139-ABEBD75DFA34}"/>
                  </a:ext>
                </a:extLst>
              </p:cNvPr>
              <p:cNvSpPr txBox="1"/>
              <p:nvPr/>
            </p:nvSpPr>
            <p:spPr>
              <a:xfrm>
                <a:off x="6586550" y="2767436"/>
                <a:ext cx="50808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949691-83C1-154D-8139-ABEBD75DF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550" y="2767436"/>
                <a:ext cx="50808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679F8C-81A9-4243-A64E-48B7CD52C87E}"/>
                  </a:ext>
                </a:extLst>
              </p:cNvPr>
              <p:cNvSpPr txBox="1"/>
              <p:nvPr/>
            </p:nvSpPr>
            <p:spPr>
              <a:xfrm>
                <a:off x="4236349" y="305747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679F8C-81A9-4243-A64E-48B7CD52C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6349" y="305747"/>
                <a:ext cx="513859" cy="584775"/>
              </a:xfrm>
              <a:prstGeom prst="rect">
                <a:avLst/>
              </a:prstGeom>
              <a:blipFill>
                <a:blip r:embed="rId7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4479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925343B-03B8-E34D-B0EC-F23BE0D53607}"/>
              </a:ext>
            </a:extLst>
          </p:cNvPr>
          <p:cNvGrpSpPr/>
          <p:nvPr/>
        </p:nvGrpSpPr>
        <p:grpSpPr>
          <a:xfrm>
            <a:off x="1239756" y="1345988"/>
            <a:ext cx="6217920" cy="4187288"/>
            <a:chOff x="1239756" y="1345988"/>
            <a:chExt cx="6217920" cy="418728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AEF0B29-5DF1-274A-958E-90909A2DCC98}"/>
                </a:ext>
              </a:extLst>
            </p:cNvPr>
            <p:cNvSpPr/>
            <p:nvPr/>
          </p:nvSpPr>
          <p:spPr>
            <a:xfrm>
              <a:off x="4292011" y="4860767"/>
              <a:ext cx="3147237" cy="6400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0F0AD22-0858-C54A-91AB-B3D7BFC1670C}"/>
                </a:ext>
              </a:extLst>
            </p:cNvPr>
            <p:cNvSpPr/>
            <p:nvPr/>
          </p:nvSpPr>
          <p:spPr>
            <a:xfrm>
              <a:off x="1403497" y="2290346"/>
              <a:ext cx="3200400" cy="3200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77455D7-9455-0942-BB65-EB863F01F93E}"/>
                </a:ext>
              </a:extLst>
            </p:cNvPr>
            <p:cNvCxnSpPr/>
            <p:nvPr/>
          </p:nvCxnSpPr>
          <p:spPr>
            <a:xfrm>
              <a:off x="1239756" y="5512011"/>
              <a:ext cx="62179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AAC01FF-3A5B-C649-9405-182FB30A7313}"/>
                </a:ext>
              </a:extLst>
            </p:cNvPr>
            <p:cNvCxnSpPr>
              <a:stCxn id="3" idx="0"/>
              <a:endCxn id="3" idx="4"/>
            </p:cNvCxnSpPr>
            <p:nvPr/>
          </p:nvCxnSpPr>
          <p:spPr>
            <a:xfrm>
              <a:off x="3003697" y="2290346"/>
              <a:ext cx="0" cy="3200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DD110CF-4CCE-6E4B-BBB3-B09CC7BE05B5}"/>
                </a:ext>
              </a:extLst>
            </p:cNvPr>
            <p:cNvCxnSpPr>
              <a:stCxn id="3" idx="2"/>
              <a:endCxn id="3" idx="6"/>
            </p:cNvCxnSpPr>
            <p:nvPr/>
          </p:nvCxnSpPr>
          <p:spPr>
            <a:xfrm>
              <a:off x="1403497" y="3890546"/>
              <a:ext cx="32004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A85A81-A3F3-274A-BAC9-51FC79BA0123}"/>
                </a:ext>
              </a:extLst>
            </p:cNvPr>
            <p:cNvCxnSpPr/>
            <p:nvPr/>
          </p:nvCxnSpPr>
          <p:spPr>
            <a:xfrm flipH="1" flipV="1">
              <a:off x="1722474" y="2920326"/>
              <a:ext cx="2626242" cy="1982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C3FC389-E9E7-E640-93E4-EB4DE41CB6E2}"/>
                    </a:ext>
                  </a:extLst>
                </p:cNvPr>
                <p:cNvSpPr txBox="1"/>
                <p:nvPr/>
              </p:nvSpPr>
              <p:spPr>
                <a:xfrm>
                  <a:off x="2007786" y="1365331"/>
                  <a:ext cx="50007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C3FC389-E9E7-E640-93E4-EB4DE41CB6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7786" y="1365331"/>
                  <a:ext cx="500072" cy="584775"/>
                </a:xfrm>
                <a:prstGeom prst="rect">
                  <a:avLst/>
                </a:prstGeom>
                <a:blipFill>
                  <a:blip r:embed="rId2"/>
                  <a:stretch>
                    <a:fillRect l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4135871-1F91-CD45-8B93-623C6716FAA2}"/>
                </a:ext>
              </a:extLst>
            </p:cNvPr>
            <p:cNvCxnSpPr>
              <a:cxnSpLocks noChangeAspect="1"/>
            </p:cNvCxnSpPr>
            <p:nvPr/>
          </p:nvCxnSpPr>
          <p:spPr>
            <a:xfrm rot="16200000" flipH="1" flipV="1">
              <a:off x="1513184" y="1538797"/>
              <a:ext cx="1574337" cy="1188720"/>
            </a:xfrm>
            <a:prstGeom prst="line">
              <a:avLst/>
            </a:prstGeom>
            <a:ln w="38100">
              <a:solidFill>
                <a:srgbClr val="C00000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948864C-291D-3645-A589-06F55A103EAC}"/>
                </a:ext>
              </a:extLst>
            </p:cNvPr>
            <p:cNvSpPr/>
            <p:nvPr/>
          </p:nvSpPr>
          <p:spPr>
            <a:xfrm rot="2197314">
              <a:off x="1793363" y="2676146"/>
              <a:ext cx="386315" cy="37479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0731753-130E-7B49-B159-6CFA869B3D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37682" y="4903297"/>
              <a:ext cx="0" cy="629979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06730A9-6BF0-8D46-B880-FBFAEC242573}"/>
                    </a:ext>
                  </a:extLst>
                </p:cNvPr>
                <p:cNvSpPr txBox="1"/>
                <p:nvPr/>
              </p:nvSpPr>
              <p:spPr>
                <a:xfrm>
                  <a:off x="6599977" y="4919029"/>
                  <a:ext cx="50007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06730A9-6BF0-8D46-B880-FBFAEC2425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9977" y="4919029"/>
                  <a:ext cx="500072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066633A-00F8-5840-B862-D9DCD272EBF6}"/>
                    </a:ext>
                  </a:extLst>
                </p:cNvPr>
                <p:cNvSpPr txBox="1"/>
                <p:nvPr/>
              </p:nvSpPr>
              <p:spPr>
                <a:xfrm>
                  <a:off x="3553761" y="3390831"/>
                  <a:ext cx="50007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066633A-00F8-5840-B862-D9DCD272EB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3761" y="3390831"/>
                  <a:ext cx="500072" cy="584775"/>
                </a:xfrm>
                <a:prstGeom prst="rect">
                  <a:avLst/>
                </a:prstGeom>
                <a:blipFill>
                  <a:blip r:embed="rId4"/>
                  <a:stretch>
                    <a:fillRect l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938710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23749F4B-E420-A64F-8847-A5FE6703A0C6}"/>
              </a:ext>
            </a:extLst>
          </p:cNvPr>
          <p:cNvGrpSpPr/>
          <p:nvPr/>
        </p:nvGrpSpPr>
        <p:grpSpPr>
          <a:xfrm>
            <a:off x="-387845" y="1018171"/>
            <a:ext cx="13312423" cy="5839829"/>
            <a:chOff x="-387845" y="1018171"/>
            <a:chExt cx="13312423" cy="583982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BB136C6-EDC8-534D-8131-CE134DEF3A0B}"/>
                </a:ext>
              </a:extLst>
            </p:cNvPr>
            <p:cNvSpPr/>
            <p:nvPr/>
          </p:nvSpPr>
          <p:spPr>
            <a:xfrm>
              <a:off x="2800504" y="4532950"/>
              <a:ext cx="3147237" cy="6400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7273ED3-FF9C-2F4B-90A8-C923CDA3C493}"/>
                </a:ext>
              </a:extLst>
            </p:cNvPr>
            <p:cNvSpPr/>
            <p:nvPr/>
          </p:nvSpPr>
          <p:spPr>
            <a:xfrm>
              <a:off x="-88010" y="1962529"/>
              <a:ext cx="3200400" cy="3200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794AF23-7E7F-F149-B977-2465A802352F}"/>
                </a:ext>
              </a:extLst>
            </p:cNvPr>
            <p:cNvCxnSpPr/>
            <p:nvPr/>
          </p:nvCxnSpPr>
          <p:spPr>
            <a:xfrm>
              <a:off x="-251751" y="5184194"/>
              <a:ext cx="62179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BFBDFA6-0309-6A4B-9472-2A1077B17F95}"/>
                </a:ext>
              </a:extLst>
            </p:cNvPr>
            <p:cNvCxnSpPr>
              <a:stCxn id="4" idx="0"/>
              <a:endCxn id="4" idx="4"/>
            </p:cNvCxnSpPr>
            <p:nvPr/>
          </p:nvCxnSpPr>
          <p:spPr>
            <a:xfrm>
              <a:off x="1512190" y="1962529"/>
              <a:ext cx="0" cy="3200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2EA01B2-37B4-F946-B8C0-E9F4080A77E1}"/>
                </a:ext>
              </a:extLst>
            </p:cNvPr>
            <p:cNvCxnSpPr>
              <a:stCxn id="4" idx="2"/>
              <a:endCxn id="4" idx="6"/>
            </p:cNvCxnSpPr>
            <p:nvPr/>
          </p:nvCxnSpPr>
          <p:spPr>
            <a:xfrm>
              <a:off x="-88010" y="3562729"/>
              <a:ext cx="32004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7C4353F-437C-034F-A27C-DE0E932991B3}"/>
                </a:ext>
              </a:extLst>
            </p:cNvPr>
            <p:cNvCxnSpPr/>
            <p:nvPr/>
          </p:nvCxnSpPr>
          <p:spPr>
            <a:xfrm flipH="1" flipV="1">
              <a:off x="230967" y="2592509"/>
              <a:ext cx="2626242" cy="1982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0DB103F-09B7-E14A-9E9B-33155310ED4D}"/>
                    </a:ext>
                  </a:extLst>
                </p:cNvPr>
                <p:cNvSpPr txBox="1"/>
                <p:nvPr/>
              </p:nvSpPr>
              <p:spPr>
                <a:xfrm>
                  <a:off x="516279" y="1037514"/>
                  <a:ext cx="50007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0DB103F-09B7-E14A-9E9B-33155310ED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279" y="1037514"/>
                  <a:ext cx="500072" cy="584775"/>
                </a:xfrm>
                <a:prstGeom prst="rect">
                  <a:avLst/>
                </a:prstGeom>
                <a:blipFill>
                  <a:blip r:embed="rId2"/>
                  <a:stretch>
                    <a:fillRect l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F25BD97-439A-AF46-8145-7E2BEBC6D285}"/>
                </a:ext>
              </a:extLst>
            </p:cNvPr>
            <p:cNvCxnSpPr>
              <a:cxnSpLocks noChangeAspect="1"/>
            </p:cNvCxnSpPr>
            <p:nvPr/>
          </p:nvCxnSpPr>
          <p:spPr>
            <a:xfrm rot="16200000" flipH="1" flipV="1">
              <a:off x="21677" y="1210980"/>
              <a:ext cx="1574337" cy="1188720"/>
            </a:xfrm>
            <a:prstGeom prst="line">
              <a:avLst/>
            </a:prstGeom>
            <a:ln w="38100">
              <a:solidFill>
                <a:srgbClr val="C00000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289679F-61F2-3F4F-8CCB-9B84B55B71A6}"/>
                </a:ext>
              </a:extLst>
            </p:cNvPr>
            <p:cNvSpPr/>
            <p:nvPr/>
          </p:nvSpPr>
          <p:spPr>
            <a:xfrm rot="2197314">
              <a:off x="301856" y="2348329"/>
              <a:ext cx="386315" cy="37479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92D90EA-CA69-8C4F-9C20-3FA7B6179A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6175" y="4575480"/>
              <a:ext cx="0" cy="629979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3002D40-1A65-1F43-A686-AD2F87C00B18}"/>
                    </a:ext>
                  </a:extLst>
                </p:cNvPr>
                <p:cNvSpPr txBox="1"/>
                <p:nvPr/>
              </p:nvSpPr>
              <p:spPr>
                <a:xfrm>
                  <a:off x="5108470" y="4591212"/>
                  <a:ext cx="50007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3002D40-1A65-1F43-A686-AD2F87C00B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8470" y="4591212"/>
                  <a:ext cx="500072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167019F-FCDE-9C4A-8088-58D522883D8D}"/>
                    </a:ext>
                  </a:extLst>
                </p:cNvPr>
                <p:cNvSpPr txBox="1"/>
                <p:nvPr/>
              </p:nvSpPr>
              <p:spPr>
                <a:xfrm rot="2062155">
                  <a:off x="6770239" y="2959474"/>
                  <a:ext cx="2229363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167019F-FCDE-9C4A-8088-58D522883D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62155">
                  <a:off x="6770239" y="2959474"/>
                  <a:ext cx="2229363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64D1CAC-69D0-F141-9015-D3AF9FECD3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3950" y="3579397"/>
              <a:ext cx="0" cy="2560320"/>
            </a:xfrm>
            <a:prstGeom prst="line">
              <a:avLst/>
            </a:prstGeom>
            <a:ln w="38100">
              <a:solidFill>
                <a:srgbClr val="C00000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6347172-87E2-9342-B2B9-310EC52159BF}"/>
                    </a:ext>
                  </a:extLst>
                </p:cNvPr>
                <p:cNvSpPr txBox="1"/>
                <p:nvPr/>
              </p:nvSpPr>
              <p:spPr>
                <a:xfrm>
                  <a:off x="1475711" y="5633434"/>
                  <a:ext cx="95910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𝑀𝑔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6347172-87E2-9342-B2B9-310EC52159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5711" y="5633434"/>
                  <a:ext cx="959109" cy="584775"/>
                </a:xfrm>
                <a:prstGeom prst="rect">
                  <a:avLst/>
                </a:prstGeom>
                <a:blipFill>
                  <a:blip r:embed="rId5"/>
                  <a:stretch>
                    <a:fillRect b="-191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C75BB16-D5E2-9947-BD5E-3B86493C8B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31031" y="4409160"/>
              <a:ext cx="0" cy="825897"/>
            </a:xfrm>
            <a:prstGeom prst="line">
              <a:avLst/>
            </a:prstGeom>
            <a:ln w="38100">
              <a:solidFill>
                <a:srgbClr val="C00000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A897D78-0C54-0740-B530-1C5E2F91A2B0}"/>
                    </a:ext>
                  </a:extLst>
                </p:cNvPr>
                <p:cNvSpPr txBox="1"/>
                <p:nvPr/>
              </p:nvSpPr>
              <p:spPr>
                <a:xfrm>
                  <a:off x="740561" y="4234262"/>
                  <a:ext cx="855987" cy="5999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A897D78-0C54-0740-B530-1C5E2F91A2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561" y="4234262"/>
                  <a:ext cx="855987" cy="59995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C6F743-87F6-DD4B-83BE-6EFEBD6A568B}"/>
                </a:ext>
              </a:extLst>
            </p:cNvPr>
            <p:cNvCxnSpPr>
              <a:cxnSpLocks/>
            </p:cNvCxnSpPr>
            <p:nvPr/>
          </p:nvCxnSpPr>
          <p:spPr>
            <a:xfrm>
              <a:off x="1767371" y="3111817"/>
              <a:ext cx="1051373" cy="1465141"/>
            </a:xfrm>
            <a:prstGeom prst="line">
              <a:avLst/>
            </a:prstGeom>
            <a:ln w="38100">
              <a:solidFill>
                <a:srgbClr val="C00000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EBDB1CF-A691-2D48-BE92-4462F72AA752}"/>
                    </a:ext>
                  </a:extLst>
                </p:cNvPr>
                <p:cNvSpPr txBox="1"/>
                <p:nvPr/>
              </p:nvSpPr>
              <p:spPr>
                <a:xfrm>
                  <a:off x="1751220" y="2773796"/>
                  <a:ext cx="855987" cy="5999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EBDB1CF-A691-2D48-BE92-4462F72AA7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1220" y="2773796"/>
                  <a:ext cx="855987" cy="59995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9064E10-5C13-474E-8B3B-5DE89E1430F7}"/>
                    </a:ext>
                  </a:extLst>
                </p:cNvPr>
                <p:cNvSpPr txBox="1"/>
                <p:nvPr/>
              </p:nvSpPr>
              <p:spPr>
                <a:xfrm>
                  <a:off x="2769454" y="4472068"/>
                  <a:ext cx="50007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9064E10-5C13-474E-8B3B-5DE89E1430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9454" y="4472068"/>
                  <a:ext cx="500072" cy="584775"/>
                </a:xfrm>
                <a:prstGeom prst="rect">
                  <a:avLst/>
                </a:prstGeom>
                <a:blipFill>
                  <a:blip r:embed="rId8"/>
                  <a:stretch>
                    <a:fillRect l="-4878" r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FF76978-B981-0542-AEF4-5354953B9567}"/>
                </a:ext>
              </a:extLst>
            </p:cNvPr>
            <p:cNvSpPr/>
            <p:nvPr/>
          </p:nvSpPr>
          <p:spPr>
            <a:xfrm>
              <a:off x="9758913" y="4554469"/>
              <a:ext cx="3147237" cy="6400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915C14A-1F42-324B-B71F-AFCCA87884D9}"/>
                </a:ext>
              </a:extLst>
            </p:cNvPr>
            <p:cNvSpPr/>
            <p:nvPr/>
          </p:nvSpPr>
          <p:spPr>
            <a:xfrm>
              <a:off x="6870399" y="1984048"/>
              <a:ext cx="3200400" cy="3200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1B4C5CE-32CE-C342-AAFD-63E22A40DD23}"/>
                </a:ext>
              </a:extLst>
            </p:cNvPr>
            <p:cNvCxnSpPr/>
            <p:nvPr/>
          </p:nvCxnSpPr>
          <p:spPr>
            <a:xfrm>
              <a:off x="6706658" y="5205713"/>
              <a:ext cx="62179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7877AD4-B9CA-CA47-B645-56851654F83C}"/>
                </a:ext>
              </a:extLst>
            </p:cNvPr>
            <p:cNvCxnSpPr>
              <a:stCxn id="28" idx="0"/>
              <a:endCxn id="28" idx="4"/>
            </p:cNvCxnSpPr>
            <p:nvPr/>
          </p:nvCxnSpPr>
          <p:spPr>
            <a:xfrm>
              <a:off x="8470599" y="1984048"/>
              <a:ext cx="0" cy="3200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8EAB294-0313-5B40-8B66-362F1EB6AA8D}"/>
                </a:ext>
              </a:extLst>
            </p:cNvPr>
            <p:cNvCxnSpPr>
              <a:stCxn id="28" idx="2"/>
              <a:endCxn id="28" idx="6"/>
            </p:cNvCxnSpPr>
            <p:nvPr/>
          </p:nvCxnSpPr>
          <p:spPr>
            <a:xfrm>
              <a:off x="6870399" y="3584248"/>
              <a:ext cx="32004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6142B99-54A4-034F-99AE-6D4BE60023CC}"/>
                </a:ext>
              </a:extLst>
            </p:cNvPr>
            <p:cNvCxnSpPr/>
            <p:nvPr/>
          </p:nvCxnSpPr>
          <p:spPr>
            <a:xfrm flipH="1" flipV="1">
              <a:off x="7189376" y="2614028"/>
              <a:ext cx="2626242" cy="1982971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FD3833-8B33-2E4C-A1B5-99E3DCDD8EAB}"/>
                    </a:ext>
                  </a:extLst>
                </p:cNvPr>
                <p:cNvSpPr txBox="1"/>
                <p:nvPr/>
              </p:nvSpPr>
              <p:spPr>
                <a:xfrm>
                  <a:off x="7474688" y="1059033"/>
                  <a:ext cx="50007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FD3833-8B33-2E4C-A1B5-99E3DCDD8E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4688" y="1059033"/>
                  <a:ext cx="500072" cy="584775"/>
                </a:xfrm>
                <a:prstGeom prst="rect">
                  <a:avLst/>
                </a:prstGeom>
                <a:blipFill>
                  <a:blip r:embed="rId9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FBD3762-A184-B548-A9F2-6F21CE198A72}"/>
                </a:ext>
              </a:extLst>
            </p:cNvPr>
            <p:cNvCxnSpPr>
              <a:cxnSpLocks noChangeAspect="1"/>
            </p:cNvCxnSpPr>
            <p:nvPr/>
          </p:nvCxnSpPr>
          <p:spPr>
            <a:xfrm rot="16200000" flipH="1" flipV="1">
              <a:off x="6980086" y="1232499"/>
              <a:ext cx="1574337" cy="1188720"/>
            </a:xfrm>
            <a:prstGeom prst="line">
              <a:avLst/>
            </a:prstGeom>
            <a:ln w="38100">
              <a:solidFill>
                <a:srgbClr val="C00000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E1CEF78-3EBB-B346-B8E6-86256E89C138}"/>
                </a:ext>
              </a:extLst>
            </p:cNvPr>
            <p:cNvSpPr/>
            <p:nvPr/>
          </p:nvSpPr>
          <p:spPr>
            <a:xfrm rot="2197314">
              <a:off x="7260265" y="2369848"/>
              <a:ext cx="386315" cy="37479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31AD948-AA16-D24F-AD7C-AE61AE9E03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04584" y="4596999"/>
              <a:ext cx="0" cy="629979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31C5FB2-6D7F-0145-AE6C-F429260B1281}"/>
                    </a:ext>
                  </a:extLst>
                </p:cNvPr>
                <p:cNvSpPr txBox="1"/>
                <p:nvPr/>
              </p:nvSpPr>
              <p:spPr>
                <a:xfrm>
                  <a:off x="12066879" y="4612731"/>
                  <a:ext cx="50007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31C5FB2-6D7F-0145-AE6C-F429260B12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66879" y="4612731"/>
                  <a:ext cx="500072" cy="58477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BFF3EB3-CFEA-4F45-9148-1A1D05E6C1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2359" y="3600916"/>
              <a:ext cx="0" cy="2560320"/>
            </a:xfrm>
            <a:prstGeom prst="line">
              <a:avLst/>
            </a:prstGeom>
            <a:ln w="38100">
              <a:solidFill>
                <a:srgbClr val="C00000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06130AF-4B08-BC4B-B5E4-F7B70C52390E}"/>
                    </a:ext>
                  </a:extLst>
                </p:cNvPr>
                <p:cNvSpPr txBox="1"/>
                <p:nvPr/>
              </p:nvSpPr>
              <p:spPr>
                <a:xfrm>
                  <a:off x="8434120" y="5654953"/>
                  <a:ext cx="95910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𝑀𝑔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06130AF-4B08-BC4B-B5E4-F7B70C5239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4120" y="5654953"/>
                  <a:ext cx="959109" cy="584775"/>
                </a:xfrm>
                <a:prstGeom prst="rect">
                  <a:avLst/>
                </a:prstGeom>
                <a:blipFill>
                  <a:blip r:embed="rId11"/>
                  <a:stretch>
                    <a:fillRect l="-1316" b="-191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F4271A1-C1B9-2649-87BE-6BAF607AE460}"/>
                </a:ext>
              </a:extLst>
            </p:cNvPr>
            <p:cNvCxnSpPr>
              <a:cxnSpLocks/>
            </p:cNvCxnSpPr>
            <p:nvPr/>
          </p:nvCxnSpPr>
          <p:spPr>
            <a:xfrm>
              <a:off x="8725780" y="3133336"/>
              <a:ext cx="1051373" cy="1465141"/>
            </a:xfrm>
            <a:prstGeom prst="line">
              <a:avLst/>
            </a:prstGeom>
            <a:ln w="38100">
              <a:solidFill>
                <a:srgbClr val="C00000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8F16FC6-B7E8-F849-91D3-2BBFB6CEBFEF}"/>
                    </a:ext>
                  </a:extLst>
                </p:cNvPr>
                <p:cNvSpPr txBox="1"/>
                <p:nvPr/>
              </p:nvSpPr>
              <p:spPr>
                <a:xfrm>
                  <a:off x="8709629" y="2795315"/>
                  <a:ext cx="855987" cy="5999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8F16FC6-B7E8-F849-91D3-2BBFB6CEBF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9629" y="2795315"/>
                  <a:ext cx="855987" cy="59995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FDFD84A-4B00-AE4D-9EC3-A0A390ED63DC}"/>
                    </a:ext>
                  </a:extLst>
                </p:cNvPr>
                <p:cNvSpPr txBox="1"/>
                <p:nvPr/>
              </p:nvSpPr>
              <p:spPr>
                <a:xfrm>
                  <a:off x="9727863" y="4493587"/>
                  <a:ext cx="50007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FDFD84A-4B00-AE4D-9EC3-A0A390ED63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27863" y="4493587"/>
                  <a:ext cx="500072" cy="584775"/>
                </a:xfrm>
                <a:prstGeom prst="rect">
                  <a:avLst/>
                </a:prstGeom>
                <a:blipFill>
                  <a:blip r:embed="rId13"/>
                  <a:stretch>
                    <a:fillRect l="-7500" r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9277012-AFD7-2047-BCCD-80F47F1E19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91162" y="4555760"/>
              <a:ext cx="128016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569D57E9-C44C-FC47-A33E-FD2216CAD976}"/>
                    </a:ext>
                  </a:extLst>
                </p:cNvPr>
                <p:cNvSpPr txBox="1"/>
                <p:nvPr/>
              </p:nvSpPr>
              <p:spPr>
                <a:xfrm>
                  <a:off x="7027801" y="3766445"/>
                  <a:ext cx="171424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569D57E9-C44C-FC47-A33E-FD2216CAD9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7801" y="3766445"/>
                  <a:ext cx="1714241" cy="58477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D9E0A6F-6F70-1D43-820B-3BB2A405CDC2}"/>
                    </a:ext>
                  </a:extLst>
                </p:cNvPr>
                <p:cNvSpPr txBox="1"/>
                <p:nvPr/>
              </p:nvSpPr>
              <p:spPr>
                <a:xfrm>
                  <a:off x="8585825" y="4430334"/>
                  <a:ext cx="855987" cy="5999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D9E0A6F-6F70-1D43-820B-3BB2A405CD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85825" y="4430334"/>
                  <a:ext cx="855987" cy="59995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ight Triangle 48">
              <a:extLst>
                <a:ext uri="{FF2B5EF4-FFF2-40B4-BE49-F238E27FC236}">
                  <a16:creationId xmlns:a16="http://schemas.microsoft.com/office/drawing/2014/main" id="{90379341-7CDF-ED4E-8AE5-0CC4204BE85C}"/>
                </a:ext>
              </a:extLst>
            </p:cNvPr>
            <p:cNvSpPr/>
            <p:nvPr/>
          </p:nvSpPr>
          <p:spPr>
            <a:xfrm>
              <a:off x="11282959" y="2030436"/>
              <a:ext cx="1288314" cy="953553"/>
            </a:xfrm>
            <a:prstGeom prst="rtTriangl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D88492F5-8779-C644-844D-ADEA8498B55D}"/>
                    </a:ext>
                  </a:extLst>
                </p:cNvPr>
                <p:cNvSpPr txBox="1"/>
                <p:nvPr/>
              </p:nvSpPr>
              <p:spPr>
                <a:xfrm>
                  <a:off x="10009259" y="2174217"/>
                  <a:ext cx="1489320" cy="584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D88492F5-8779-C644-844D-ADEA8498B5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9259" y="2174217"/>
                  <a:ext cx="1489320" cy="58477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69405D2-8B00-9246-A376-E29DB7CFAB0C}"/>
                    </a:ext>
                  </a:extLst>
                </p:cNvPr>
                <p:cNvSpPr txBox="1"/>
                <p:nvPr/>
              </p:nvSpPr>
              <p:spPr>
                <a:xfrm>
                  <a:off x="11790118" y="1983550"/>
                  <a:ext cx="49945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69405D2-8B00-9246-A376-E29DB7CFAB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90118" y="1983550"/>
                  <a:ext cx="499457" cy="584775"/>
                </a:xfrm>
                <a:prstGeom prst="rect">
                  <a:avLst/>
                </a:prstGeom>
                <a:blipFill>
                  <a:blip r:embed="rId17"/>
                  <a:stretch>
                    <a:fillRect l="-5000" r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927F1D26-084D-C44C-82F3-5CFF57EA3AFD}"/>
                    </a:ext>
                  </a:extLst>
                </p:cNvPr>
                <p:cNvSpPr txBox="1"/>
                <p:nvPr/>
              </p:nvSpPr>
              <p:spPr>
                <a:xfrm>
                  <a:off x="11538989" y="2816586"/>
                  <a:ext cx="855987" cy="5999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927F1D26-084D-C44C-82F3-5CFF57EA3A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38989" y="2816586"/>
                  <a:ext cx="855987" cy="599957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5085DAB-A66D-C541-AA8F-434D34D18068}"/>
                    </a:ext>
                  </a:extLst>
                </p:cNvPr>
                <p:cNvSpPr txBox="1"/>
                <p:nvPr/>
              </p:nvSpPr>
              <p:spPr>
                <a:xfrm>
                  <a:off x="6942606" y="5108416"/>
                  <a:ext cx="157154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5085DAB-A66D-C541-AA8F-434D34D180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2606" y="5108416"/>
                  <a:ext cx="1571547" cy="584775"/>
                </a:xfrm>
                <a:prstGeom prst="rect">
                  <a:avLst/>
                </a:prstGeom>
                <a:blipFill>
                  <a:blip r:embed="rId19"/>
                  <a:stretch>
                    <a:fillRect b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6347EB3-F73A-EF40-A2B9-3B6C981F4B02}"/>
                </a:ext>
              </a:extLst>
            </p:cNvPr>
            <p:cNvSpPr txBox="1"/>
            <p:nvPr/>
          </p:nvSpPr>
          <p:spPr>
            <a:xfrm>
              <a:off x="-387845" y="6333301"/>
              <a:ext cx="46862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Baghdad" pitchFamily="2" charset="-78"/>
                  <a:cs typeface="Baghdad" pitchFamily="2" charset="-78"/>
                </a:rPr>
                <a:t>(a) Before the final value of F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24B0B8A-6149-494C-A0FA-A7879AA86379}"/>
                </a:ext>
              </a:extLst>
            </p:cNvPr>
            <p:cNvSpPr txBox="1"/>
            <p:nvPr/>
          </p:nvSpPr>
          <p:spPr>
            <a:xfrm>
              <a:off x="7241596" y="6334780"/>
              <a:ext cx="40413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Baghdad" pitchFamily="2" charset="-78"/>
                  <a:cs typeface="Baghdad" pitchFamily="2" charset="-78"/>
                </a:rPr>
                <a:t>(b) At the final value of 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35310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0CCC439-83C5-A540-B953-B1EB40747532}"/>
              </a:ext>
            </a:extLst>
          </p:cNvPr>
          <p:cNvGrpSpPr/>
          <p:nvPr/>
        </p:nvGrpSpPr>
        <p:grpSpPr>
          <a:xfrm>
            <a:off x="1504510" y="3073013"/>
            <a:ext cx="1082103" cy="239129"/>
            <a:chOff x="6237380" y="2552632"/>
            <a:chExt cx="2521162" cy="457200"/>
          </a:xfrm>
        </p:grpSpPr>
        <p:sp>
          <p:nvSpPr>
            <p:cNvPr id="67" name="Arc 18">
              <a:extLst>
                <a:ext uri="{FF2B5EF4-FFF2-40B4-BE49-F238E27FC236}">
                  <a16:creationId xmlns:a16="http://schemas.microsoft.com/office/drawing/2014/main" id="{218CD333-9F27-E443-B3B4-109BC1CA1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29696" y="2565111"/>
              <a:ext cx="165482" cy="441809"/>
            </a:xfrm>
            <a:custGeom>
              <a:avLst/>
              <a:gdLst>
                <a:gd name="G0" fmla="+- 0 0 0"/>
                <a:gd name="G1" fmla="+- 21594 0 0"/>
                <a:gd name="G2" fmla="+- 21600 0 0"/>
                <a:gd name="T0" fmla="*/ 500 w 21600"/>
                <a:gd name="T1" fmla="*/ 0 h 38559"/>
                <a:gd name="T2" fmla="*/ 13369 w 21600"/>
                <a:gd name="T3" fmla="*/ 38559 h 38559"/>
                <a:gd name="T4" fmla="*/ 0 w 21600"/>
                <a:gd name="T5" fmla="*/ 21594 h 38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8559" fill="none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</a:path>
                <a:path w="21600" h="38559" stroke="0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  <a:lnTo>
                    <a:pt x="0" y="21594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Arc 19">
              <a:extLst>
                <a:ext uri="{FF2B5EF4-FFF2-40B4-BE49-F238E27FC236}">
                  <a16:creationId xmlns:a16="http://schemas.microsoft.com/office/drawing/2014/main" id="{A58A3606-B1F4-FB49-BCA3-D1C9970AB3A3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7210801" y="2630426"/>
              <a:ext cx="310103" cy="379406"/>
            </a:xfrm>
            <a:custGeom>
              <a:avLst/>
              <a:gdLst>
                <a:gd name="G0" fmla="+- 19755 0 0"/>
                <a:gd name="G1" fmla="+- 11552 0 0"/>
                <a:gd name="G2" fmla="+- 21600 0 0"/>
                <a:gd name="T0" fmla="*/ 38005 w 41355"/>
                <a:gd name="T1" fmla="*/ 0 h 33152"/>
                <a:gd name="T2" fmla="*/ 0 w 41355"/>
                <a:gd name="T3" fmla="*/ 20286 h 33152"/>
                <a:gd name="T4" fmla="*/ 19755 w 41355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55" h="33152" fill="none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</a:path>
                <a:path w="41355" h="33152" stroke="0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  <a:lnTo>
                    <a:pt x="19755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Arc 20">
              <a:extLst>
                <a:ext uri="{FF2B5EF4-FFF2-40B4-BE49-F238E27FC236}">
                  <a16:creationId xmlns:a16="http://schemas.microsoft.com/office/drawing/2014/main" id="{DD119250-7F1E-DD49-9387-2175B61E21AF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7350556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0" name="Group 21">
              <a:extLst>
                <a:ext uri="{FF2B5EF4-FFF2-40B4-BE49-F238E27FC236}">
                  <a16:creationId xmlns:a16="http://schemas.microsoft.com/office/drawing/2014/main" id="{39E25FC9-CC12-6142-9A79-9938C5B6C4C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075913" y="2560536"/>
              <a:ext cx="432478" cy="449296"/>
              <a:chOff x="7989" y="10264"/>
              <a:chExt cx="1008" cy="982"/>
            </a:xfrm>
          </p:grpSpPr>
          <p:sp>
            <p:nvSpPr>
              <p:cNvPr id="124" name="Arc 22">
                <a:extLst>
                  <a:ext uri="{FF2B5EF4-FFF2-40B4-BE49-F238E27FC236}">
                    <a16:creationId xmlns:a16="http://schemas.microsoft.com/office/drawing/2014/main" id="{1A7BB0C0-8BD7-3D4B-B631-C3516FE41D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Arc 23">
                <a:extLst>
                  <a:ext uri="{FF2B5EF4-FFF2-40B4-BE49-F238E27FC236}">
                    <a16:creationId xmlns:a16="http://schemas.microsoft.com/office/drawing/2014/main" id="{95CFB639-E091-D94A-A215-D8EFB13E225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Arc 24">
                <a:extLst>
                  <a:ext uri="{FF2B5EF4-FFF2-40B4-BE49-F238E27FC236}">
                    <a16:creationId xmlns:a16="http://schemas.microsoft.com/office/drawing/2014/main" id="{BEAAECC8-9E53-7B4E-B120-8EE158FDFC46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1" name="Group 25">
              <a:extLst>
                <a:ext uri="{FF2B5EF4-FFF2-40B4-BE49-F238E27FC236}">
                  <a16:creationId xmlns:a16="http://schemas.microsoft.com/office/drawing/2014/main" id="{18BBF8EB-DACA-5C4F-B851-364BBA6BF602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936852" y="2560536"/>
              <a:ext cx="432478" cy="449296"/>
              <a:chOff x="7989" y="10264"/>
              <a:chExt cx="1008" cy="982"/>
            </a:xfrm>
          </p:grpSpPr>
          <p:sp>
            <p:nvSpPr>
              <p:cNvPr id="121" name="Arc 26">
                <a:extLst>
                  <a:ext uri="{FF2B5EF4-FFF2-40B4-BE49-F238E27FC236}">
                    <a16:creationId xmlns:a16="http://schemas.microsoft.com/office/drawing/2014/main" id="{E0DC9531-33F0-1541-BBA2-7E03A485E9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Arc 27">
                <a:extLst>
                  <a:ext uri="{FF2B5EF4-FFF2-40B4-BE49-F238E27FC236}">
                    <a16:creationId xmlns:a16="http://schemas.microsoft.com/office/drawing/2014/main" id="{63A451A6-E7F3-5845-89A4-3B57D73BE7E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Arc 28">
                <a:extLst>
                  <a:ext uri="{FF2B5EF4-FFF2-40B4-BE49-F238E27FC236}">
                    <a16:creationId xmlns:a16="http://schemas.microsoft.com/office/drawing/2014/main" id="{F6E0697C-155D-F84B-A9F9-A09A85BA3B89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2" name="Group 29">
              <a:extLst>
                <a:ext uri="{FF2B5EF4-FFF2-40B4-BE49-F238E27FC236}">
                  <a16:creationId xmlns:a16="http://schemas.microsoft.com/office/drawing/2014/main" id="{1A9BC44C-630E-3C48-8059-5F4B51DF8D0A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801269" y="2560119"/>
              <a:ext cx="433867" cy="449296"/>
              <a:chOff x="7989" y="10264"/>
              <a:chExt cx="1008" cy="982"/>
            </a:xfrm>
          </p:grpSpPr>
          <p:sp>
            <p:nvSpPr>
              <p:cNvPr id="118" name="Arc 30">
                <a:extLst>
                  <a:ext uri="{FF2B5EF4-FFF2-40B4-BE49-F238E27FC236}">
                    <a16:creationId xmlns:a16="http://schemas.microsoft.com/office/drawing/2014/main" id="{2D262CFD-0CCC-A542-BC04-AAD63C5109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Arc 31">
                <a:extLst>
                  <a:ext uri="{FF2B5EF4-FFF2-40B4-BE49-F238E27FC236}">
                    <a16:creationId xmlns:a16="http://schemas.microsoft.com/office/drawing/2014/main" id="{2BC250E1-5F09-1546-8FA3-31C9A784236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Arc 32">
                <a:extLst>
                  <a:ext uri="{FF2B5EF4-FFF2-40B4-BE49-F238E27FC236}">
                    <a16:creationId xmlns:a16="http://schemas.microsoft.com/office/drawing/2014/main" id="{59DB3956-B450-5448-ADA9-AE8CD099C0CF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DF4270A-AE2A-D241-ABAC-7487D141550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663598" y="2560119"/>
              <a:ext cx="433867" cy="449296"/>
              <a:chOff x="7989" y="10264"/>
              <a:chExt cx="1008" cy="982"/>
            </a:xfrm>
          </p:grpSpPr>
          <p:sp>
            <p:nvSpPr>
              <p:cNvPr id="115" name="Arc 34">
                <a:extLst>
                  <a:ext uri="{FF2B5EF4-FFF2-40B4-BE49-F238E27FC236}">
                    <a16:creationId xmlns:a16="http://schemas.microsoft.com/office/drawing/2014/main" id="{8F94C0E1-BC1B-2941-A527-BCB0CDCD2E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Arc 35">
                <a:extLst>
                  <a:ext uri="{FF2B5EF4-FFF2-40B4-BE49-F238E27FC236}">
                    <a16:creationId xmlns:a16="http://schemas.microsoft.com/office/drawing/2014/main" id="{A40B0CD8-93BA-254F-8229-2FE19DA3BF6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Arc 36">
                <a:extLst>
                  <a:ext uri="{FF2B5EF4-FFF2-40B4-BE49-F238E27FC236}">
                    <a16:creationId xmlns:a16="http://schemas.microsoft.com/office/drawing/2014/main" id="{9C954FB0-98F7-E743-8C81-74CCAF3FBF8F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4" name="Group 37">
              <a:extLst>
                <a:ext uri="{FF2B5EF4-FFF2-40B4-BE49-F238E27FC236}">
                  <a16:creationId xmlns:a16="http://schemas.microsoft.com/office/drawing/2014/main" id="{229C86C4-03DE-5D42-B453-E8035EB8968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527320" y="2560119"/>
              <a:ext cx="433867" cy="449296"/>
              <a:chOff x="7989" y="10264"/>
              <a:chExt cx="1008" cy="982"/>
            </a:xfrm>
          </p:grpSpPr>
          <p:sp>
            <p:nvSpPr>
              <p:cNvPr id="112" name="Arc 38">
                <a:extLst>
                  <a:ext uri="{FF2B5EF4-FFF2-40B4-BE49-F238E27FC236}">
                    <a16:creationId xmlns:a16="http://schemas.microsoft.com/office/drawing/2014/main" id="{C2611437-3C57-0342-8184-7D10ECD2A8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Arc 39">
                <a:extLst>
                  <a:ext uri="{FF2B5EF4-FFF2-40B4-BE49-F238E27FC236}">
                    <a16:creationId xmlns:a16="http://schemas.microsoft.com/office/drawing/2014/main" id="{898FB69F-B3D3-3342-B59D-4B10CAB24C3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Arc 40">
                <a:extLst>
                  <a:ext uri="{FF2B5EF4-FFF2-40B4-BE49-F238E27FC236}">
                    <a16:creationId xmlns:a16="http://schemas.microsoft.com/office/drawing/2014/main" id="{10BEA388-FA3F-AA4C-854E-78653303E464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5" name="Group 41">
              <a:extLst>
                <a:ext uri="{FF2B5EF4-FFF2-40B4-BE49-F238E27FC236}">
                  <a16:creationId xmlns:a16="http://schemas.microsoft.com/office/drawing/2014/main" id="{D5F9F2FC-E89E-FC49-92ED-0D416FB1F7EA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388260" y="2560119"/>
              <a:ext cx="433867" cy="449296"/>
              <a:chOff x="7989" y="10264"/>
              <a:chExt cx="1008" cy="982"/>
            </a:xfrm>
          </p:grpSpPr>
          <p:sp>
            <p:nvSpPr>
              <p:cNvPr id="109" name="Arc 42">
                <a:extLst>
                  <a:ext uri="{FF2B5EF4-FFF2-40B4-BE49-F238E27FC236}">
                    <a16:creationId xmlns:a16="http://schemas.microsoft.com/office/drawing/2014/main" id="{AB9BE28A-3BD5-504E-AED0-782C8613AB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Arc 43">
                <a:extLst>
                  <a:ext uri="{FF2B5EF4-FFF2-40B4-BE49-F238E27FC236}">
                    <a16:creationId xmlns:a16="http://schemas.microsoft.com/office/drawing/2014/main" id="{B8776086-185B-574F-8F1D-0E11D8B5ADB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Arc 44">
                <a:extLst>
                  <a:ext uri="{FF2B5EF4-FFF2-40B4-BE49-F238E27FC236}">
                    <a16:creationId xmlns:a16="http://schemas.microsoft.com/office/drawing/2014/main" id="{166EC85B-EB1C-8E47-886C-18385EFAFF3F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6" name="Arc 45">
              <a:extLst>
                <a:ext uri="{FF2B5EF4-FFF2-40B4-BE49-F238E27FC236}">
                  <a16:creationId xmlns:a16="http://schemas.microsoft.com/office/drawing/2014/main" id="{9CCFE883-0628-5649-8852-526BFBC601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70877" y="2564696"/>
              <a:ext cx="314275" cy="441809"/>
            </a:xfrm>
            <a:custGeom>
              <a:avLst/>
              <a:gdLst>
                <a:gd name="G0" fmla="+- 19435 0 0"/>
                <a:gd name="G1" fmla="+- 21600 0 0"/>
                <a:gd name="G2" fmla="+- 21600 0 0"/>
                <a:gd name="T0" fmla="*/ 0 w 41035"/>
                <a:gd name="T1" fmla="*/ 12177 h 38565"/>
                <a:gd name="T2" fmla="*/ 32804 w 41035"/>
                <a:gd name="T3" fmla="*/ 38565 h 38565"/>
                <a:gd name="T4" fmla="*/ 19435 w 41035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035" h="38565" fill="none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</a:path>
                <a:path w="41035" h="38565" stroke="0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  <a:lnTo>
                    <a:pt x="19435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Arc 46">
              <a:extLst>
                <a:ext uri="{FF2B5EF4-FFF2-40B4-BE49-F238E27FC236}">
                  <a16:creationId xmlns:a16="http://schemas.microsoft.com/office/drawing/2014/main" id="{89C31667-31AA-DD48-B679-67DAA67F1FC9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6237380" y="2630426"/>
              <a:ext cx="324011" cy="379406"/>
            </a:xfrm>
            <a:custGeom>
              <a:avLst/>
              <a:gdLst>
                <a:gd name="G0" fmla="+- 21572 0 0"/>
                <a:gd name="G1" fmla="+- 11552 0 0"/>
                <a:gd name="G2" fmla="+- 21600 0 0"/>
                <a:gd name="T0" fmla="*/ 39822 w 43172"/>
                <a:gd name="T1" fmla="*/ 0 h 33152"/>
                <a:gd name="T2" fmla="*/ 0 w 43172"/>
                <a:gd name="T3" fmla="*/ 12648 h 33152"/>
                <a:gd name="T4" fmla="*/ 21572 w 43172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72" h="33152" fill="none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</a:path>
                <a:path w="43172" h="33152" stroke="0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  <a:lnTo>
                    <a:pt x="21572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Arc 47">
              <a:extLst>
                <a:ext uri="{FF2B5EF4-FFF2-40B4-BE49-F238E27FC236}">
                  <a16:creationId xmlns:a16="http://schemas.microsoft.com/office/drawing/2014/main" id="{6343C746-2E75-454E-94F3-56FF2CF3568E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6391040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Arc 48">
              <a:extLst>
                <a:ext uri="{FF2B5EF4-FFF2-40B4-BE49-F238E27FC236}">
                  <a16:creationId xmlns:a16="http://schemas.microsoft.com/office/drawing/2014/main" id="{FF3D1699-6550-CC47-ABF8-A515B98BFB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264183" y="2558454"/>
              <a:ext cx="165482" cy="441809"/>
            </a:xfrm>
            <a:custGeom>
              <a:avLst/>
              <a:gdLst>
                <a:gd name="G0" fmla="+- 166 0 0"/>
                <a:gd name="G1" fmla="+- 21600 0 0"/>
                <a:gd name="G2" fmla="+- 21600 0 0"/>
                <a:gd name="T0" fmla="*/ 0 w 21766"/>
                <a:gd name="T1" fmla="*/ 1 h 38565"/>
                <a:gd name="T2" fmla="*/ 13535 w 21766"/>
                <a:gd name="T3" fmla="*/ 38565 h 38565"/>
                <a:gd name="T4" fmla="*/ 166 w 21766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66" h="38565" fill="none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</a:path>
                <a:path w="21766" h="38565" stroke="0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  <a:lnTo>
                    <a:pt x="166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Arc 49">
              <a:extLst>
                <a:ext uri="{FF2B5EF4-FFF2-40B4-BE49-F238E27FC236}">
                  <a16:creationId xmlns:a16="http://schemas.microsoft.com/office/drawing/2014/main" id="{7D2D18FC-3FCE-9E4C-A257-EA840D65EA77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245409" y="2624602"/>
              <a:ext cx="209980" cy="379406"/>
            </a:xfrm>
            <a:custGeom>
              <a:avLst/>
              <a:gdLst>
                <a:gd name="G0" fmla="+- 6433 0 0"/>
                <a:gd name="G1" fmla="+- 11552 0 0"/>
                <a:gd name="G2" fmla="+- 21600 0 0"/>
                <a:gd name="T0" fmla="*/ 24683 w 28033"/>
                <a:gd name="T1" fmla="*/ 0 h 33152"/>
                <a:gd name="T2" fmla="*/ 0 w 28033"/>
                <a:gd name="T3" fmla="*/ 32171 h 33152"/>
                <a:gd name="T4" fmla="*/ 6433 w 28033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33" h="33152" fill="none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</a:path>
                <a:path w="28033" h="33152" stroke="0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  <a:lnTo>
                    <a:pt x="6433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Arc 50">
              <a:extLst>
                <a:ext uri="{FF2B5EF4-FFF2-40B4-BE49-F238E27FC236}">
                  <a16:creationId xmlns:a16="http://schemas.microsoft.com/office/drawing/2014/main" id="{9CF05AB3-1099-434A-89E8-C879524C00D6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284346" y="2553880"/>
              <a:ext cx="155749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Arc 51">
              <a:extLst>
                <a:ext uri="{FF2B5EF4-FFF2-40B4-BE49-F238E27FC236}">
                  <a16:creationId xmlns:a16="http://schemas.microsoft.com/office/drawing/2014/main" id="{DAC73F8C-35E2-544D-BA07-47938C386D5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430359" y="2558039"/>
              <a:ext cx="328183" cy="441809"/>
            </a:xfrm>
            <a:custGeom>
              <a:avLst/>
              <a:gdLst>
                <a:gd name="G0" fmla="+- 21508 0 0"/>
                <a:gd name="G1" fmla="+- 21600 0 0"/>
                <a:gd name="G2" fmla="+- 21600 0 0"/>
                <a:gd name="T0" fmla="*/ 0 w 43108"/>
                <a:gd name="T1" fmla="*/ 19616 h 38565"/>
                <a:gd name="T2" fmla="*/ 34877 w 43108"/>
                <a:gd name="T3" fmla="*/ 38565 h 38565"/>
                <a:gd name="T4" fmla="*/ 21508 w 43108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08" h="38565" fill="none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</a:path>
                <a:path w="43108" h="38565" stroke="0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  <a:lnTo>
                    <a:pt x="21508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Arc 52">
              <a:extLst>
                <a:ext uri="{FF2B5EF4-FFF2-40B4-BE49-F238E27FC236}">
                  <a16:creationId xmlns:a16="http://schemas.microsoft.com/office/drawing/2014/main" id="{2254013D-3EA5-294B-9145-9501DFCA59D6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393508" y="2624186"/>
              <a:ext cx="230840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Arc 53">
              <a:extLst>
                <a:ext uri="{FF2B5EF4-FFF2-40B4-BE49-F238E27FC236}">
                  <a16:creationId xmlns:a16="http://schemas.microsoft.com/office/drawing/2014/main" id="{7E6C522E-8205-524B-98C7-458AE13F1B01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451914" y="2554295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5" name="Group 54">
              <a:extLst>
                <a:ext uri="{FF2B5EF4-FFF2-40B4-BE49-F238E27FC236}">
                  <a16:creationId xmlns:a16="http://schemas.microsoft.com/office/drawing/2014/main" id="{3DA9DC8A-4EA0-184E-AF53-D3B917AC349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967985" y="2554295"/>
              <a:ext cx="166873" cy="449296"/>
              <a:chOff x="3891" y="3067"/>
              <a:chExt cx="330" cy="717"/>
            </a:xfrm>
          </p:grpSpPr>
          <p:sp>
            <p:nvSpPr>
              <p:cNvPr id="105" name="Arc 55">
                <a:extLst>
                  <a:ext uri="{FF2B5EF4-FFF2-40B4-BE49-F238E27FC236}">
                    <a16:creationId xmlns:a16="http://schemas.microsoft.com/office/drawing/2014/main" id="{E8BEBF66-4FEF-3643-A1DA-1820D0270F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" y="3072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06" name="Group 56">
                <a:extLst>
                  <a:ext uri="{FF2B5EF4-FFF2-40B4-BE49-F238E27FC236}">
                    <a16:creationId xmlns:a16="http://schemas.microsoft.com/office/drawing/2014/main" id="{B961866A-C60B-4B4A-95EE-EE48E56C7F2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1" y="3067"/>
                <a:ext cx="295" cy="717"/>
                <a:chOff x="3581" y="2155"/>
                <a:chExt cx="295" cy="717"/>
              </a:xfrm>
            </p:grpSpPr>
            <p:sp>
              <p:nvSpPr>
                <p:cNvPr id="107" name="Arc 57">
                  <a:extLst>
                    <a:ext uri="{FF2B5EF4-FFF2-40B4-BE49-F238E27FC236}">
                      <a16:creationId xmlns:a16="http://schemas.microsoft.com/office/drawing/2014/main" id="{4A1F009B-8032-CD4C-AF2C-5DDE5C1306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581" y="2155"/>
                  <a:ext cx="280" cy="605"/>
                </a:xfrm>
                <a:custGeom>
                  <a:avLst/>
                  <a:gdLst>
                    <a:gd name="G0" fmla="+- 3 0 0"/>
                    <a:gd name="G1" fmla="+- 11552 0 0"/>
                    <a:gd name="G2" fmla="+- 21600 0 0"/>
                    <a:gd name="T0" fmla="*/ 18253 w 21603"/>
                    <a:gd name="T1" fmla="*/ 0 h 33152"/>
                    <a:gd name="T2" fmla="*/ 0 w 21603"/>
                    <a:gd name="T3" fmla="*/ 33151 h 33152"/>
                    <a:gd name="T4" fmla="*/ 3 w 2160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3" h="33152" fill="none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</a:path>
                    <a:path w="21603" h="33152" stroke="0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  <a:lnTo>
                        <a:pt x="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" name="Arc 58">
                  <a:extLst>
                    <a:ext uri="{FF2B5EF4-FFF2-40B4-BE49-F238E27FC236}">
                      <a16:creationId xmlns:a16="http://schemas.microsoft.com/office/drawing/2014/main" id="{1EECE976-8B94-1B41-B4A0-436DCF2D59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07" y="2592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86" name="Arc 59">
              <a:extLst>
                <a:ext uri="{FF2B5EF4-FFF2-40B4-BE49-F238E27FC236}">
                  <a16:creationId xmlns:a16="http://schemas.microsoft.com/office/drawing/2014/main" id="{2F3BD752-65EE-324C-92CA-3A11090F59D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14692" y="2557207"/>
              <a:ext cx="161310" cy="441809"/>
            </a:xfrm>
            <a:custGeom>
              <a:avLst/>
              <a:gdLst>
                <a:gd name="G0" fmla="+- 2440 0 0"/>
                <a:gd name="G1" fmla="+- 21600 0 0"/>
                <a:gd name="G2" fmla="+- 21600 0 0"/>
                <a:gd name="T0" fmla="*/ 0 w 24040"/>
                <a:gd name="T1" fmla="*/ 139 h 38565"/>
                <a:gd name="T2" fmla="*/ 15809 w 24040"/>
                <a:gd name="T3" fmla="*/ 38565 h 38565"/>
                <a:gd name="T4" fmla="*/ 2440 w 24040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40" h="38565" fill="none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</a:path>
                <a:path w="24040" h="38565" stroke="0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  <a:lnTo>
                    <a:pt x="2440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Arc 60">
              <a:extLst>
                <a:ext uri="{FF2B5EF4-FFF2-40B4-BE49-F238E27FC236}">
                  <a16:creationId xmlns:a16="http://schemas.microsoft.com/office/drawing/2014/main" id="{4C4D078A-9D8C-D248-955E-E266592D7AE3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080622" y="2624186"/>
              <a:ext cx="203027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Arc 61">
              <a:extLst>
                <a:ext uri="{FF2B5EF4-FFF2-40B4-BE49-F238E27FC236}">
                  <a16:creationId xmlns:a16="http://schemas.microsoft.com/office/drawing/2014/main" id="{37A6E92B-CB5C-5843-9AEF-FB79F99853D4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132769" y="2553880"/>
              <a:ext cx="136280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9" name="Group 62">
              <a:extLst>
                <a:ext uri="{FF2B5EF4-FFF2-40B4-BE49-F238E27FC236}">
                  <a16:creationId xmlns:a16="http://schemas.microsoft.com/office/drawing/2014/main" id="{B3D1D850-D5C6-AD49-AF13-CDF0B7F5EE2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484053" y="2552632"/>
              <a:ext cx="656363" cy="449296"/>
              <a:chOff x="4893" y="2164"/>
              <a:chExt cx="1140" cy="717"/>
            </a:xfrm>
          </p:grpSpPr>
          <p:sp>
            <p:nvSpPr>
              <p:cNvPr id="90" name="Arc 63">
                <a:extLst>
                  <a:ext uri="{FF2B5EF4-FFF2-40B4-BE49-F238E27FC236}">
                    <a16:creationId xmlns:a16="http://schemas.microsoft.com/office/drawing/2014/main" id="{DFBDFFD5-E7B0-8340-9E22-3AB0E40EA3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8" y="2169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Arc 64">
                <a:extLst>
                  <a:ext uri="{FF2B5EF4-FFF2-40B4-BE49-F238E27FC236}">
                    <a16:creationId xmlns:a16="http://schemas.microsoft.com/office/drawing/2014/main" id="{4A14318B-CBBC-B84C-8A76-9AB7FACE651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186" y="2164"/>
                <a:ext cx="363" cy="605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Arc 65">
                <a:extLst>
                  <a:ext uri="{FF2B5EF4-FFF2-40B4-BE49-F238E27FC236}">
                    <a16:creationId xmlns:a16="http://schemas.microsoft.com/office/drawing/2014/main" id="{823FEBD0-F3B6-AB46-8D2A-2285E78C2D0F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213" y="2601"/>
                <a:ext cx="269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93" name="Group 66">
                <a:extLst>
                  <a:ext uri="{FF2B5EF4-FFF2-40B4-BE49-F238E27FC236}">
                    <a16:creationId xmlns:a16="http://schemas.microsoft.com/office/drawing/2014/main" id="{571272CA-2D6A-AC42-B1C3-9BE3D8B40D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3" y="2164"/>
                <a:ext cx="401" cy="717"/>
                <a:chOff x="3661" y="2164"/>
                <a:chExt cx="401" cy="717"/>
              </a:xfrm>
            </p:grpSpPr>
            <p:sp>
              <p:nvSpPr>
                <p:cNvPr id="102" name="Arc 67">
                  <a:extLst>
                    <a:ext uri="{FF2B5EF4-FFF2-40B4-BE49-F238E27FC236}">
                      <a16:creationId xmlns:a16="http://schemas.microsoft.com/office/drawing/2014/main" id="{66E6EEB7-740E-9948-B621-6644292BA7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4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Arc 68">
                  <a:extLst>
                    <a:ext uri="{FF2B5EF4-FFF2-40B4-BE49-F238E27FC236}">
                      <a16:creationId xmlns:a16="http://schemas.microsoft.com/office/drawing/2014/main" id="{E87729CD-5C65-C141-B6D4-C56C0EB3D1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661" y="2164"/>
                  <a:ext cx="401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" name="Arc 69">
                  <a:extLst>
                    <a:ext uri="{FF2B5EF4-FFF2-40B4-BE49-F238E27FC236}">
                      <a16:creationId xmlns:a16="http://schemas.microsoft.com/office/drawing/2014/main" id="{86176633-AA86-4F41-97A8-A38EED66BE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89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94" name="Group 70">
                <a:extLst>
                  <a:ext uri="{FF2B5EF4-FFF2-40B4-BE49-F238E27FC236}">
                    <a16:creationId xmlns:a16="http://schemas.microsoft.com/office/drawing/2014/main" id="{857B8529-6529-734D-9AF2-F4D9A574437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" y="2164"/>
                <a:ext cx="290" cy="717"/>
                <a:chOff x="3891" y="3067"/>
                <a:chExt cx="330" cy="717"/>
              </a:xfrm>
            </p:grpSpPr>
            <p:sp>
              <p:nvSpPr>
                <p:cNvPr id="98" name="Arc 71">
                  <a:extLst>
                    <a:ext uri="{FF2B5EF4-FFF2-40B4-BE49-F238E27FC236}">
                      <a16:creationId xmlns:a16="http://schemas.microsoft.com/office/drawing/2014/main" id="{D5EE4246-C11E-8D43-B447-DA99B10B7D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99" name="Group 72">
                  <a:extLst>
                    <a:ext uri="{FF2B5EF4-FFF2-40B4-BE49-F238E27FC236}">
                      <a16:creationId xmlns:a16="http://schemas.microsoft.com/office/drawing/2014/main" id="{1CC3D928-0F6D-154A-866B-9BBD322DB57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100" name="Arc 73">
                    <a:extLst>
                      <a:ext uri="{FF2B5EF4-FFF2-40B4-BE49-F238E27FC236}">
                        <a16:creationId xmlns:a16="http://schemas.microsoft.com/office/drawing/2014/main" id="{88B8FEE5-D993-EC4D-BD5C-AB99740E249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1" name="Arc 74">
                    <a:extLst>
                      <a:ext uri="{FF2B5EF4-FFF2-40B4-BE49-F238E27FC236}">
                        <a16:creationId xmlns:a16="http://schemas.microsoft.com/office/drawing/2014/main" id="{7E0B99F4-AA2F-5942-88EE-916632465D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95" name="Arc 75">
                <a:extLst>
                  <a:ext uri="{FF2B5EF4-FFF2-40B4-BE49-F238E27FC236}">
                    <a16:creationId xmlns:a16="http://schemas.microsoft.com/office/drawing/2014/main" id="{2A682512-D3FB-9F4C-BB90-3A3E8EB265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6" y="2171"/>
                <a:ext cx="281" cy="705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Arc 76">
                <a:extLst>
                  <a:ext uri="{FF2B5EF4-FFF2-40B4-BE49-F238E27FC236}">
                    <a16:creationId xmlns:a16="http://schemas.microsoft.com/office/drawing/2014/main" id="{11903185-058E-3645-858A-4B66BAD3FC0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484" y="2164"/>
                <a:ext cx="353" cy="605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Arc 77">
                <a:extLst>
                  <a:ext uri="{FF2B5EF4-FFF2-40B4-BE49-F238E27FC236}">
                    <a16:creationId xmlns:a16="http://schemas.microsoft.com/office/drawing/2014/main" id="{E46939D2-FC21-6540-A019-14590CC5BD36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509" y="2601"/>
                <a:ext cx="236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508131-A684-F444-B291-C9A9A98C706D}"/>
              </a:ext>
            </a:extLst>
          </p:cNvPr>
          <p:cNvCxnSpPr/>
          <p:nvPr/>
        </p:nvCxnSpPr>
        <p:spPr>
          <a:xfrm>
            <a:off x="1370752" y="3178208"/>
            <a:ext cx="15554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Oval 126">
            <a:extLst>
              <a:ext uri="{FF2B5EF4-FFF2-40B4-BE49-F238E27FC236}">
                <a16:creationId xmlns:a16="http://schemas.microsoft.com/office/drawing/2014/main" id="{262B5FE8-20BE-DA49-9CA9-F0BDBD5459A5}"/>
              </a:ext>
            </a:extLst>
          </p:cNvPr>
          <p:cNvSpPr/>
          <p:nvPr/>
        </p:nvSpPr>
        <p:spPr>
          <a:xfrm>
            <a:off x="2618808" y="3088259"/>
            <a:ext cx="235341" cy="24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81CD1874-8353-5042-B0CB-63B3FBFB332A}"/>
              </a:ext>
            </a:extLst>
          </p:cNvPr>
          <p:cNvSpPr/>
          <p:nvPr/>
        </p:nvSpPr>
        <p:spPr>
          <a:xfrm>
            <a:off x="1176007" y="3064295"/>
            <a:ext cx="235341" cy="24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82AF4C2-57AD-A748-92CD-7857FACB14B3}"/>
              </a:ext>
            </a:extLst>
          </p:cNvPr>
          <p:cNvGrpSpPr/>
          <p:nvPr/>
        </p:nvGrpSpPr>
        <p:grpSpPr>
          <a:xfrm>
            <a:off x="2861307" y="3079540"/>
            <a:ext cx="1082103" cy="239129"/>
            <a:chOff x="6237380" y="2552632"/>
            <a:chExt cx="2521162" cy="457200"/>
          </a:xfrm>
        </p:grpSpPr>
        <p:sp>
          <p:nvSpPr>
            <p:cNvPr id="130" name="Arc 18">
              <a:extLst>
                <a:ext uri="{FF2B5EF4-FFF2-40B4-BE49-F238E27FC236}">
                  <a16:creationId xmlns:a16="http://schemas.microsoft.com/office/drawing/2014/main" id="{09AFC9B6-40D3-A547-AEDB-03877C2715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29696" y="2565111"/>
              <a:ext cx="165482" cy="441809"/>
            </a:xfrm>
            <a:custGeom>
              <a:avLst/>
              <a:gdLst>
                <a:gd name="G0" fmla="+- 0 0 0"/>
                <a:gd name="G1" fmla="+- 21594 0 0"/>
                <a:gd name="G2" fmla="+- 21600 0 0"/>
                <a:gd name="T0" fmla="*/ 500 w 21600"/>
                <a:gd name="T1" fmla="*/ 0 h 38559"/>
                <a:gd name="T2" fmla="*/ 13369 w 21600"/>
                <a:gd name="T3" fmla="*/ 38559 h 38559"/>
                <a:gd name="T4" fmla="*/ 0 w 21600"/>
                <a:gd name="T5" fmla="*/ 21594 h 38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8559" fill="none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</a:path>
                <a:path w="21600" h="38559" stroke="0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  <a:lnTo>
                    <a:pt x="0" y="21594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Arc 19">
              <a:extLst>
                <a:ext uri="{FF2B5EF4-FFF2-40B4-BE49-F238E27FC236}">
                  <a16:creationId xmlns:a16="http://schemas.microsoft.com/office/drawing/2014/main" id="{A723FF2A-8ACB-0A47-B5A6-5C0B600AFF98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7210801" y="2630426"/>
              <a:ext cx="310103" cy="379406"/>
            </a:xfrm>
            <a:custGeom>
              <a:avLst/>
              <a:gdLst>
                <a:gd name="G0" fmla="+- 19755 0 0"/>
                <a:gd name="G1" fmla="+- 11552 0 0"/>
                <a:gd name="G2" fmla="+- 21600 0 0"/>
                <a:gd name="T0" fmla="*/ 38005 w 41355"/>
                <a:gd name="T1" fmla="*/ 0 h 33152"/>
                <a:gd name="T2" fmla="*/ 0 w 41355"/>
                <a:gd name="T3" fmla="*/ 20286 h 33152"/>
                <a:gd name="T4" fmla="*/ 19755 w 41355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55" h="33152" fill="none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</a:path>
                <a:path w="41355" h="33152" stroke="0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  <a:lnTo>
                    <a:pt x="19755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Arc 20">
              <a:extLst>
                <a:ext uri="{FF2B5EF4-FFF2-40B4-BE49-F238E27FC236}">
                  <a16:creationId xmlns:a16="http://schemas.microsoft.com/office/drawing/2014/main" id="{F2C76ABC-8E6E-CB4A-848D-CB5D77067D60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7350556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33" name="Group 21">
              <a:extLst>
                <a:ext uri="{FF2B5EF4-FFF2-40B4-BE49-F238E27FC236}">
                  <a16:creationId xmlns:a16="http://schemas.microsoft.com/office/drawing/2014/main" id="{008DDEDD-4996-3B47-A5E2-844AFD560AA5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075913" y="2560536"/>
              <a:ext cx="432478" cy="449296"/>
              <a:chOff x="7989" y="10264"/>
              <a:chExt cx="1008" cy="982"/>
            </a:xfrm>
          </p:grpSpPr>
          <p:sp>
            <p:nvSpPr>
              <p:cNvPr id="187" name="Arc 22">
                <a:extLst>
                  <a:ext uri="{FF2B5EF4-FFF2-40B4-BE49-F238E27FC236}">
                    <a16:creationId xmlns:a16="http://schemas.microsoft.com/office/drawing/2014/main" id="{8F84F368-F4E6-8748-B910-73ABAB3187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Arc 23">
                <a:extLst>
                  <a:ext uri="{FF2B5EF4-FFF2-40B4-BE49-F238E27FC236}">
                    <a16:creationId xmlns:a16="http://schemas.microsoft.com/office/drawing/2014/main" id="{EE2FD7AE-3EFB-1249-9783-85683922DBA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Arc 24">
                <a:extLst>
                  <a:ext uri="{FF2B5EF4-FFF2-40B4-BE49-F238E27FC236}">
                    <a16:creationId xmlns:a16="http://schemas.microsoft.com/office/drawing/2014/main" id="{1264C5CF-4AB1-B341-847C-42E752449A25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4" name="Group 25">
              <a:extLst>
                <a:ext uri="{FF2B5EF4-FFF2-40B4-BE49-F238E27FC236}">
                  <a16:creationId xmlns:a16="http://schemas.microsoft.com/office/drawing/2014/main" id="{04CE99F0-2577-8845-BBF7-440CEF13046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936852" y="2560536"/>
              <a:ext cx="432478" cy="449296"/>
              <a:chOff x="7989" y="10264"/>
              <a:chExt cx="1008" cy="982"/>
            </a:xfrm>
          </p:grpSpPr>
          <p:sp>
            <p:nvSpPr>
              <p:cNvPr id="184" name="Arc 26">
                <a:extLst>
                  <a:ext uri="{FF2B5EF4-FFF2-40B4-BE49-F238E27FC236}">
                    <a16:creationId xmlns:a16="http://schemas.microsoft.com/office/drawing/2014/main" id="{4DB9A61E-B76D-564E-AB08-955EFC4B31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Arc 27">
                <a:extLst>
                  <a:ext uri="{FF2B5EF4-FFF2-40B4-BE49-F238E27FC236}">
                    <a16:creationId xmlns:a16="http://schemas.microsoft.com/office/drawing/2014/main" id="{A0D95FF0-1342-7A41-A918-4DD9BFA1C9D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Arc 28">
                <a:extLst>
                  <a:ext uri="{FF2B5EF4-FFF2-40B4-BE49-F238E27FC236}">
                    <a16:creationId xmlns:a16="http://schemas.microsoft.com/office/drawing/2014/main" id="{8EC9D4C5-2C5F-3C46-A3F1-67684FB9B5B1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5" name="Group 29">
              <a:extLst>
                <a:ext uri="{FF2B5EF4-FFF2-40B4-BE49-F238E27FC236}">
                  <a16:creationId xmlns:a16="http://schemas.microsoft.com/office/drawing/2014/main" id="{757A7797-D73E-D646-BEBE-5F33CAB8235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801269" y="2560119"/>
              <a:ext cx="433867" cy="449296"/>
              <a:chOff x="7989" y="10264"/>
              <a:chExt cx="1008" cy="982"/>
            </a:xfrm>
          </p:grpSpPr>
          <p:sp>
            <p:nvSpPr>
              <p:cNvPr id="181" name="Arc 30">
                <a:extLst>
                  <a:ext uri="{FF2B5EF4-FFF2-40B4-BE49-F238E27FC236}">
                    <a16:creationId xmlns:a16="http://schemas.microsoft.com/office/drawing/2014/main" id="{3B0DBC2E-F44B-8947-80CB-294916F229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Arc 31">
                <a:extLst>
                  <a:ext uri="{FF2B5EF4-FFF2-40B4-BE49-F238E27FC236}">
                    <a16:creationId xmlns:a16="http://schemas.microsoft.com/office/drawing/2014/main" id="{970092D5-E258-284C-826A-D5E856775B2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Arc 32">
                <a:extLst>
                  <a:ext uri="{FF2B5EF4-FFF2-40B4-BE49-F238E27FC236}">
                    <a16:creationId xmlns:a16="http://schemas.microsoft.com/office/drawing/2014/main" id="{941997A6-504F-D24D-903A-9A1E18AC2DDE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F5ED95EC-FF71-D74E-876F-3677C4A615F6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663598" y="2560119"/>
              <a:ext cx="433867" cy="449296"/>
              <a:chOff x="7989" y="10264"/>
              <a:chExt cx="1008" cy="982"/>
            </a:xfrm>
          </p:grpSpPr>
          <p:sp>
            <p:nvSpPr>
              <p:cNvPr id="178" name="Arc 34">
                <a:extLst>
                  <a:ext uri="{FF2B5EF4-FFF2-40B4-BE49-F238E27FC236}">
                    <a16:creationId xmlns:a16="http://schemas.microsoft.com/office/drawing/2014/main" id="{C5A9487E-9135-8043-9966-F83C1B25F0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Arc 35">
                <a:extLst>
                  <a:ext uri="{FF2B5EF4-FFF2-40B4-BE49-F238E27FC236}">
                    <a16:creationId xmlns:a16="http://schemas.microsoft.com/office/drawing/2014/main" id="{BC45D55D-6CDD-A24F-82F8-632F85AFF1D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Arc 36">
                <a:extLst>
                  <a:ext uri="{FF2B5EF4-FFF2-40B4-BE49-F238E27FC236}">
                    <a16:creationId xmlns:a16="http://schemas.microsoft.com/office/drawing/2014/main" id="{28A0E69F-CC9A-D247-905C-C4EDA7FD4DEA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7" name="Group 37">
              <a:extLst>
                <a:ext uri="{FF2B5EF4-FFF2-40B4-BE49-F238E27FC236}">
                  <a16:creationId xmlns:a16="http://schemas.microsoft.com/office/drawing/2014/main" id="{D2039584-7F00-7649-9C68-A1B874CA4EE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527320" y="2560119"/>
              <a:ext cx="433867" cy="449296"/>
              <a:chOff x="7989" y="10264"/>
              <a:chExt cx="1008" cy="982"/>
            </a:xfrm>
          </p:grpSpPr>
          <p:sp>
            <p:nvSpPr>
              <p:cNvPr id="175" name="Arc 38">
                <a:extLst>
                  <a:ext uri="{FF2B5EF4-FFF2-40B4-BE49-F238E27FC236}">
                    <a16:creationId xmlns:a16="http://schemas.microsoft.com/office/drawing/2014/main" id="{C58D930F-06CF-B64D-994E-6565D1DE3E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Arc 39">
                <a:extLst>
                  <a:ext uri="{FF2B5EF4-FFF2-40B4-BE49-F238E27FC236}">
                    <a16:creationId xmlns:a16="http://schemas.microsoft.com/office/drawing/2014/main" id="{C0D715B9-F3C0-B142-A3A3-A79E1B3B1BD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Arc 40">
                <a:extLst>
                  <a:ext uri="{FF2B5EF4-FFF2-40B4-BE49-F238E27FC236}">
                    <a16:creationId xmlns:a16="http://schemas.microsoft.com/office/drawing/2014/main" id="{096D0E94-6DAC-6F4D-84C0-4AA1EEFAC3C5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8" name="Group 41">
              <a:extLst>
                <a:ext uri="{FF2B5EF4-FFF2-40B4-BE49-F238E27FC236}">
                  <a16:creationId xmlns:a16="http://schemas.microsoft.com/office/drawing/2014/main" id="{3D8F4E4B-1C21-B14A-93F9-CAD29AC6A73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388260" y="2560119"/>
              <a:ext cx="433867" cy="449296"/>
              <a:chOff x="7989" y="10264"/>
              <a:chExt cx="1008" cy="982"/>
            </a:xfrm>
          </p:grpSpPr>
          <p:sp>
            <p:nvSpPr>
              <p:cNvPr id="172" name="Arc 42">
                <a:extLst>
                  <a:ext uri="{FF2B5EF4-FFF2-40B4-BE49-F238E27FC236}">
                    <a16:creationId xmlns:a16="http://schemas.microsoft.com/office/drawing/2014/main" id="{E1CC6585-B0D8-D24B-AF90-76ADAD0E38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Arc 43">
                <a:extLst>
                  <a:ext uri="{FF2B5EF4-FFF2-40B4-BE49-F238E27FC236}">
                    <a16:creationId xmlns:a16="http://schemas.microsoft.com/office/drawing/2014/main" id="{A786588F-59BC-FC45-867C-D0C0AC09CD1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Arc 44">
                <a:extLst>
                  <a:ext uri="{FF2B5EF4-FFF2-40B4-BE49-F238E27FC236}">
                    <a16:creationId xmlns:a16="http://schemas.microsoft.com/office/drawing/2014/main" id="{B87393DA-6D96-564B-AEAA-24A4476F5A75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39" name="Arc 45">
              <a:extLst>
                <a:ext uri="{FF2B5EF4-FFF2-40B4-BE49-F238E27FC236}">
                  <a16:creationId xmlns:a16="http://schemas.microsoft.com/office/drawing/2014/main" id="{258C1729-4D23-9D4E-9273-703E9F4806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70877" y="2564696"/>
              <a:ext cx="314275" cy="441809"/>
            </a:xfrm>
            <a:custGeom>
              <a:avLst/>
              <a:gdLst>
                <a:gd name="G0" fmla="+- 19435 0 0"/>
                <a:gd name="G1" fmla="+- 21600 0 0"/>
                <a:gd name="G2" fmla="+- 21600 0 0"/>
                <a:gd name="T0" fmla="*/ 0 w 41035"/>
                <a:gd name="T1" fmla="*/ 12177 h 38565"/>
                <a:gd name="T2" fmla="*/ 32804 w 41035"/>
                <a:gd name="T3" fmla="*/ 38565 h 38565"/>
                <a:gd name="T4" fmla="*/ 19435 w 41035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035" h="38565" fill="none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</a:path>
                <a:path w="41035" h="38565" stroke="0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  <a:lnTo>
                    <a:pt x="19435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Arc 46">
              <a:extLst>
                <a:ext uri="{FF2B5EF4-FFF2-40B4-BE49-F238E27FC236}">
                  <a16:creationId xmlns:a16="http://schemas.microsoft.com/office/drawing/2014/main" id="{5A3ECA27-8A55-644D-B5EF-799717357703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6237380" y="2630426"/>
              <a:ext cx="324011" cy="379406"/>
            </a:xfrm>
            <a:custGeom>
              <a:avLst/>
              <a:gdLst>
                <a:gd name="G0" fmla="+- 21572 0 0"/>
                <a:gd name="G1" fmla="+- 11552 0 0"/>
                <a:gd name="G2" fmla="+- 21600 0 0"/>
                <a:gd name="T0" fmla="*/ 39822 w 43172"/>
                <a:gd name="T1" fmla="*/ 0 h 33152"/>
                <a:gd name="T2" fmla="*/ 0 w 43172"/>
                <a:gd name="T3" fmla="*/ 12648 h 33152"/>
                <a:gd name="T4" fmla="*/ 21572 w 43172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72" h="33152" fill="none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</a:path>
                <a:path w="43172" h="33152" stroke="0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  <a:lnTo>
                    <a:pt x="21572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Arc 47">
              <a:extLst>
                <a:ext uri="{FF2B5EF4-FFF2-40B4-BE49-F238E27FC236}">
                  <a16:creationId xmlns:a16="http://schemas.microsoft.com/office/drawing/2014/main" id="{978B4C93-D4FE-7444-A1B5-7DAF4CCA4957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6391040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Arc 48">
              <a:extLst>
                <a:ext uri="{FF2B5EF4-FFF2-40B4-BE49-F238E27FC236}">
                  <a16:creationId xmlns:a16="http://schemas.microsoft.com/office/drawing/2014/main" id="{24E6159A-7A48-5A45-A212-C2D4C83BD4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264183" y="2558454"/>
              <a:ext cx="165482" cy="441809"/>
            </a:xfrm>
            <a:custGeom>
              <a:avLst/>
              <a:gdLst>
                <a:gd name="G0" fmla="+- 166 0 0"/>
                <a:gd name="G1" fmla="+- 21600 0 0"/>
                <a:gd name="G2" fmla="+- 21600 0 0"/>
                <a:gd name="T0" fmla="*/ 0 w 21766"/>
                <a:gd name="T1" fmla="*/ 1 h 38565"/>
                <a:gd name="T2" fmla="*/ 13535 w 21766"/>
                <a:gd name="T3" fmla="*/ 38565 h 38565"/>
                <a:gd name="T4" fmla="*/ 166 w 21766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66" h="38565" fill="none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</a:path>
                <a:path w="21766" h="38565" stroke="0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  <a:lnTo>
                    <a:pt x="166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Arc 49">
              <a:extLst>
                <a:ext uri="{FF2B5EF4-FFF2-40B4-BE49-F238E27FC236}">
                  <a16:creationId xmlns:a16="http://schemas.microsoft.com/office/drawing/2014/main" id="{1574DA6A-CE77-0C42-8362-69259E567C7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245409" y="2624602"/>
              <a:ext cx="209980" cy="379406"/>
            </a:xfrm>
            <a:custGeom>
              <a:avLst/>
              <a:gdLst>
                <a:gd name="G0" fmla="+- 6433 0 0"/>
                <a:gd name="G1" fmla="+- 11552 0 0"/>
                <a:gd name="G2" fmla="+- 21600 0 0"/>
                <a:gd name="T0" fmla="*/ 24683 w 28033"/>
                <a:gd name="T1" fmla="*/ 0 h 33152"/>
                <a:gd name="T2" fmla="*/ 0 w 28033"/>
                <a:gd name="T3" fmla="*/ 32171 h 33152"/>
                <a:gd name="T4" fmla="*/ 6433 w 28033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33" h="33152" fill="none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</a:path>
                <a:path w="28033" h="33152" stroke="0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  <a:lnTo>
                    <a:pt x="6433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Arc 50">
              <a:extLst>
                <a:ext uri="{FF2B5EF4-FFF2-40B4-BE49-F238E27FC236}">
                  <a16:creationId xmlns:a16="http://schemas.microsoft.com/office/drawing/2014/main" id="{CEB8C189-87D8-B245-89F9-1F0841483BA6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284346" y="2553880"/>
              <a:ext cx="155749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Arc 51">
              <a:extLst>
                <a:ext uri="{FF2B5EF4-FFF2-40B4-BE49-F238E27FC236}">
                  <a16:creationId xmlns:a16="http://schemas.microsoft.com/office/drawing/2014/main" id="{7C1D5690-94AC-1D4D-A820-20D3835B2E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430359" y="2558039"/>
              <a:ext cx="328183" cy="441809"/>
            </a:xfrm>
            <a:custGeom>
              <a:avLst/>
              <a:gdLst>
                <a:gd name="G0" fmla="+- 21508 0 0"/>
                <a:gd name="G1" fmla="+- 21600 0 0"/>
                <a:gd name="G2" fmla="+- 21600 0 0"/>
                <a:gd name="T0" fmla="*/ 0 w 43108"/>
                <a:gd name="T1" fmla="*/ 19616 h 38565"/>
                <a:gd name="T2" fmla="*/ 34877 w 43108"/>
                <a:gd name="T3" fmla="*/ 38565 h 38565"/>
                <a:gd name="T4" fmla="*/ 21508 w 43108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08" h="38565" fill="none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</a:path>
                <a:path w="43108" h="38565" stroke="0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  <a:lnTo>
                    <a:pt x="21508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Arc 52">
              <a:extLst>
                <a:ext uri="{FF2B5EF4-FFF2-40B4-BE49-F238E27FC236}">
                  <a16:creationId xmlns:a16="http://schemas.microsoft.com/office/drawing/2014/main" id="{24D55FBB-4DC7-CC42-B69E-F47245EF1046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393508" y="2624186"/>
              <a:ext cx="230840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Arc 53">
              <a:extLst>
                <a:ext uri="{FF2B5EF4-FFF2-40B4-BE49-F238E27FC236}">
                  <a16:creationId xmlns:a16="http://schemas.microsoft.com/office/drawing/2014/main" id="{433987FA-FD1D-0F4E-ADD5-41A7B82BEEB2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451914" y="2554295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48" name="Group 54">
              <a:extLst>
                <a:ext uri="{FF2B5EF4-FFF2-40B4-BE49-F238E27FC236}">
                  <a16:creationId xmlns:a16="http://schemas.microsoft.com/office/drawing/2014/main" id="{143ED304-F51C-3F4B-9381-E9E07B4FF17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967985" y="2554295"/>
              <a:ext cx="166873" cy="449296"/>
              <a:chOff x="3891" y="3067"/>
              <a:chExt cx="330" cy="717"/>
            </a:xfrm>
          </p:grpSpPr>
          <p:sp>
            <p:nvSpPr>
              <p:cNvPr id="168" name="Arc 55">
                <a:extLst>
                  <a:ext uri="{FF2B5EF4-FFF2-40B4-BE49-F238E27FC236}">
                    <a16:creationId xmlns:a16="http://schemas.microsoft.com/office/drawing/2014/main" id="{363AACDE-4B05-A444-BD3E-B4163F9935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" y="3072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69" name="Group 56">
                <a:extLst>
                  <a:ext uri="{FF2B5EF4-FFF2-40B4-BE49-F238E27FC236}">
                    <a16:creationId xmlns:a16="http://schemas.microsoft.com/office/drawing/2014/main" id="{274736E7-C7C6-974E-AFA2-CFE252EB58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1" y="3067"/>
                <a:ext cx="295" cy="717"/>
                <a:chOff x="3581" y="2155"/>
                <a:chExt cx="295" cy="717"/>
              </a:xfrm>
            </p:grpSpPr>
            <p:sp>
              <p:nvSpPr>
                <p:cNvPr id="170" name="Arc 57">
                  <a:extLst>
                    <a:ext uri="{FF2B5EF4-FFF2-40B4-BE49-F238E27FC236}">
                      <a16:creationId xmlns:a16="http://schemas.microsoft.com/office/drawing/2014/main" id="{9DFBD254-B188-9E49-BD92-AAE670573C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581" y="2155"/>
                  <a:ext cx="280" cy="605"/>
                </a:xfrm>
                <a:custGeom>
                  <a:avLst/>
                  <a:gdLst>
                    <a:gd name="G0" fmla="+- 3 0 0"/>
                    <a:gd name="G1" fmla="+- 11552 0 0"/>
                    <a:gd name="G2" fmla="+- 21600 0 0"/>
                    <a:gd name="T0" fmla="*/ 18253 w 21603"/>
                    <a:gd name="T1" fmla="*/ 0 h 33152"/>
                    <a:gd name="T2" fmla="*/ 0 w 21603"/>
                    <a:gd name="T3" fmla="*/ 33151 h 33152"/>
                    <a:gd name="T4" fmla="*/ 3 w 2160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3" h="33152" fill="none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</a:path>
                    <a:path w="21603" h="33152" stroke="0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  <a:lnTo>
                        <a:pt x="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" name="Arc 58">
                  <a:extLst>
                    <a:ext uri="{FF2B5EF4-FFF2-40B4-BE49-F238E27FC236}">
                      <a16:creationId xmlns:a16="http://schemas.microsoft.com/office/drawing/2014/main" id="{B5E2D2F5-9836-BE42-A787-B54F8D7214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07" y="2592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49" name="Arc 59">
              <a:extLst>
                <a:ext uri="{FF2B5EF4-FFF2-40B4-BE49-F238E27FC236}">
                  <a16:creationId xmlns:a16="http://schemas.microsoft.com/office/drawing/2014/main" id="{EB558AB9-7761-3A43-8E46-7F4B4FD169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14692" y="2557207"/>
              <a:ext cx="161310" cy="441809"/>
            </a:xfrm>
            <a:custGeom>
              <a:avLst/>
              <a:gdLst>
                <a:gd name="G0" fmla="+- 2440 0 0"/>
                <a:gd name="G1" fmla="+- 21600 0 0"/>
                <a:gd name="G2" fmla="+- 21600 0 0"/>
                <a:gd name="T0" fmla="*/ 0 w 24040"/>
                <a:gd name="T1" fmla="*/ 139 h 38565"/>
                <a:gd name="T2" fmla="*/ 15809 w 24040"/>
                <a:gd name="T3" fmla="*/ 38565 h 38565"/>
                <a:gd name="T4" fmla="*/ 2440 w 24040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40" h="38565" fill="none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</a:path>
                <a:path w="24040" h="38565" stroke="0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  <a:lnTo>
                    <a:pt x="2440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Arc 60">
              <a:extLst>
                <a:ext uri="{FF2B5EF4-FFF2-40B4-BE49-F238E27FC236}">
                  <a16:creationId xmlns:a16="http://schemas.microsoft.com/office/drawing/2014/main" id="{E03B5868-F439-874C-A479-2BBEA03C6EB2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080622" y="2624186"/>
              <a:ext cx="203027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Arc 61">
              <a:extLst>
                <a:ext uri="{FF2B5EF4-FFF2-40B4-BE49-F238E27FC236}">
                  <a16:creationId xmlns:a16="http://schemas.microsoft.com/office/drawing/2014/main" id="{BBB0DA73-A588-7745-9269-52111B047D43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132769" y="2553880"/>
              <a:ext cx="136280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52" name="Group 62">
              <a:extLst>
                <a:ext uri="{FF2B5EF4-FFF2-40B4-BE49-F238E27FC236}">
                  <a16:creationId xmlns:a16="http://schemas.microsoft.com/office/drawing/2014/main" id="{E312729B-937D-2343-8AAE-94DDF2C84D0A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484053" y="2552632"/>
              <a:ext cx="656363" cy="449296"/>
              <a:chOff x="4893" y="2164"/>
              <a:chExt cx="1140" cy="717"/>
            </a:xfrm>
          </p:grpSpPr>
          <p:sp>
            <p:nvSpPr>
              <p:cNvPr id="153" name="Arc 63">
                <a:extLst>
                  <a:ext uri="{FF2B5EF4-FFF2-40B4-BE49-F238E27FC236}">
                    <a16:creationId xmlns:a16="http://schemas.microsoft.com/office/drawing/2014/main" id="{0E2A353C-AF7A-874D-85E3-28A58E67F9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8" y="2169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Arc 64">
                <a:extLst>
                  <a:ext uri="{FF2B5EF4-FFF2-40B4-BE49-F238E27FC236}">
                    <a16:creationId xmlns:a16="http://schemas.microsoft.com/office/drawing/2014/main" id="{86B8FA8C-95EE-2B43-A735-D521A09F49A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186" y="2164"/>
                <a:ext cx="363" cy="605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Arc 65">
                <a:extLst>
                  <a:ext uri="{FF2B5EF4-FFF2-40B4-BE49-F238E27FC236}">
                    <a16:creationId xmlns:a16="http://schemas.microsoft.com/office/drawing/2014/main" id="{94C4AFB5-A228-2A47-B704-0209970D6181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213" y="2601"/>
                <a:ext cx="269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56" name="Group 66">
                <a:extLst>
                  <a:ext uri="{FF2B5EF4-FFF2-40B4-BE49-F238E27FC236}">
                    <a16:creationId xmlns:a16="http://schemas.microsoft.com/office/drawing/2014/main" id="{74126396-D808-6847-AE61-28308BFEC0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3" y="2164"/>
                <a:ext cx="401" cy="717"/>
                <a:chOff x="3661" y="2164"/>
                <a:chExt cx="401" cy="717"/>
              </a:xfrm>
            </p:grpSpPr>
            <p:sp>
              <p:nvSpPr>
                <p:cNvPr id="165" name="Arc 67">
                  <a:extLst>
                    <a:ext uri="{FF2B5EF4-FFF2-40B4-BE49-F238E27FC236}">
                      <a16:creationId xmlns:a16="http://schemas.microsoft.com/office/drawing/2014/main" id="{140A9B52-8765-324F-8775-48362F4F15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4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Arc 68">
                  <a:extLst>
                    <a:ext uri="{FF2B5EF4-FFF2-40B4-BE49-F238E27FC236}">
                      <a16:creationId xmlns:a16="http://schemas.microsoft.com/office/drawing/2014/main" id="{CD2AEA1B-CF89-0449-8510-F373CBEBD7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661" y="2164"/>
                  <a:ext cx="401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7" name="Arc 69">
                  <a:extLst>
                    <a:ext uri="{FF2B5EF4-FFF2-40B4-BE49-F238E27FC236}">
                      <a16:creationId xmlns:a16="http://schemas.microsoft.com/office/drawing/2014/main" id="{A0D6774A-9BDE-1D44-AD79-102C2F2F4B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89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7" name="Group 70">
                <a:extLst>
                  <a:ext uri="{FF2B5EF4-FFF2-40B4-BE49-F238E27FC236}">
                    <a16:creationId xmlns:a16="http://schemas.microsoft.com/office/drawing/2014/main" id="{A24D00AD-6B52-4F48-A329-59CB871611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" y="2164"/>
                <a:ext cx="290" cy="717"/>
                <a:chOff x="3891" y="3067"/>
                <a:chExt cx="330" cy="717"/>
              </a:xfrm>
            </p:grpSpPr>
            <p:sp>
              <p:nvSpPr>
                <p:cNvPr id="161" name="Arc 71">
                  <a:extLst>
                    <a:ext uri="{FF2B5EF4-FFF2-40B4-BE49-F238E27FC236}">
                      <a16:creationId xmlns:a16="http://schemas.microsoft.com/office/drawing/2014/main" id="{ADC42924-D112-6B4F-9F12-EEBCFAB1C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62" name="Group 72">
                  <a:extLst>
                    <a:ext uri="{FF2B5EF4-FFF2-40B4-BE49-F238E27FC236}">
                      <a16:creationId xmlns:a16="http://schemas.microsoft.com/office/drawing/2014/main" id="{1CB1FB4A-362B-464F-A830-2018FB2C97A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163" name="Arc 73">
                    <a:extLst>
                      <a:ext uri="{FF2B5EF4-FFF2-40B4-BE49-F238E27FC236}">
                        <a16:creationId xmlns:a16="http://schemas.microsoft.com/office/drawing/2014/main" id="{428F6A61-9794-B44F-B40F-96FA6756A8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4" name="Arc 74">
                    <a:extLst>
                      <a:ext uri="{FF2B5EF4-FFF2-40B4-BE49-F238E27FC236}">
                        <a16:creationId xmlns:a16="http://schemas.microsoft.com/office/drawing/2014/main" id="{9C193EA1-74AD-5244-AA77-D00E91CDE03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58" name="Arc 75">
                <a:extLst>
                  <a:ext uri="{FF2B5EF4-FFF2-40B4-BE49-F238E27FC236}">
                    <a16:creationId xmlns:a16="http://schemas.microsoft.com/office/drawing/2014/main" id="{CCA66264-4A4B-2941-BB44-60F0E7E5B3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6" y="2171"/>
                <a:ext cx="281" cy="705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Arc 76">
                <a:extLst>
                  <a:ext uri="{FF2B5EF4-FFF2-40B4-BE49-F238E27FC236}">
                    <a16:creationId xmlns:a16="http://schemas.microsoft.com/office/drawing/2014/main" id="{542BFB7E-AED7-E741-B2E3-7114E06464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484" y="2164"/>
                <a:ext cx="353" cy="605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Arc 77">
                <a:extLst>
                  <a:ext uri="{FF2B5EF4-FFF2-40B4-BE49-F238E27FC236}">
                    <a16:creationId xmlns:a16="http://schemas.microsoft.com/office/drawing/2014/main" id="{920AD4B0-468B-CA4D-8D46-6958DFD4B232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509" y="2601"/>
                <a:ext cx="236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041CB41-3A55-8342-9920-D1B5E3947B9B}"/>
              </a:ext>
            </a:extLst>
          </p:cNvPr>
          <p:cNvGrpSpPr/>
          <p:nvPr/>
        </p:nvGrpSpPr>
        <p:grpSpPr>
          <a:xfrm rot="16200000">
            <a:off x="2171999" y="2403679"/>
            <a:ext cx="1082103" cy="239129"/>
            <a:chOff x="6237380" y="2552632"/>
            <a:chExt cx="2521162" cy="457200"/>
          </a:xfrm>
        </p:grpSpPr>
        <p:sp>
          <p:nvSpPr>
            <p:cNvPr id="191" name="Arc 18">
              <a:extLst>
                <a:ext uri="{FF2B5EF4-FFF2-40B4-BE49-F238E27FC236}">
                  <a16:creationId xmlns:a16="http://schemas.microsoft.com/office/drawing/2014/main" id="{6E5E50AA-F8E7-DA40-9107-9173510823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29696" y="2565111"/>
              <a:ext cx="165482" cy="441809"/>
            </a:xfrm>
            <a:custGeom>
              <a:avLst/>
              <a:gdLst>
                <a:gd name="G0" fmla="+- 0 0 0"/>
                <a:gd name="G1" fmla="+- 21594 0 0"/>
                <a:gd name="G2" fmla="+- 21600 0 0"/>
                <a:gd name="T0" fmla="*/ 500 w 21600"/>
                <a:gd name="T1" fmla="*/ 0 h 38559"/>
                <a:gd name="T2" fmla="*/ 13369 w 21600"/>
                <a:gd name="T3" fmla="*/ 38559 h 38559"/>
                <a:gd name="T4" fmla="*/ 0 w 21600"/>
                <a:gd name="T5" fmla="*/ 21594 h 38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8559" fill="none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</a:path>
                <a:path w="21600" h="38559" stroke="0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  <a:lnTo>
                    <a:pt x="0" y="21594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Arc 19">
              <a:extLst>
                <a:ext uri="{FF2B5EF4-FFF2-40B4-BE49-F238E27FC236}">
                  <a16:creationId xmlns:a16="http://schemas.microsoft.com/office/drawing/2014/main" id="{8C24E228-437F-1D49-B5C3-DAF360041AE3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7210801" y="2630426"/>
              <a:ext cx="310103" cy="379406"/>
            </a:xfrm>
            <a:custGeom>
              <a:avLst/>
              <a:gdLst>
                <a:gd name="G0" fmla="+- 19755 0 0"/>
                <a:gd name="G1" fmla="+- 11552 0 0"/>
                <a:gd name="G2" fmla="+- 21600 0 0"/>
                <a:gd name="T0" fmla="*/ 38005 w 41355"/>
                <a:gd name="T1" fmla="*/ 0 h 33152"/>
                <a:gd name="T2" fmla="*/ 0 w 41355"/>
                <a:gd name="T3" fmla="*/ 20286 h 33152"/>
                <a:gd name="T4" fmla="*/ 19755 w 41355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55" h="33152" fill="none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</a:path>
                <a:path w="41355" h="33152" stroke="0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  <a:lnTo>
                    <a:pt x="19755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Arc 20">
              <a:extLst>
                <a:ext uri="{FF2B5EF4-FFF2-40B4-BE49-F238E27FC236}">
                  <a16:creationId xmlns:a16="http://schemas.microsoft.com/office/drawing/2014/main" id="{F4A598CB-2C15-C24A-8AD4-FBBD7915BB87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7350556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94" name="Group 21">
              <a:extLst>
                <a:ext uri="{FF2B5EF4-FFF2-40B4-BE49-F238E27FC236}">
                  <a16:creationId xmlns:a16="http://schemas.microsoft.com/office/drawing/2014/main" id="{7E36F9B7-D755-6042-81EE-CE2147D65775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075913" y="2560536"/>
              <a:ext cx="432478" cy="449296"/>
              <a:chOff x="7989" y="10264"/>
              <a:chExt cx="1008" cy="982"/>
            </a:xfrm>
          </p:grpSpPr>
          <p:sp>
            <p:nvSpPr>
              <p:cNvPr id="248" name="Arc 22">
                <a:extLst>
                  <a:ext uri="{FF2B5EF4-FFF2-40B4-BE49-F238E27FC236}">
                    <a16:creationId xmlns:a16="http://schemas.microsoft.com/office/drawing/2014/main" id="{CA111C50-4572-9A47-83B4-7E199973E4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Arc 23">
                <a:extLst>
                  <a:ext uri="{FF2B5EF4-FFF2-40B4-BE49-F238E27FC236}">
                    <a16:creationId xmlns:a16="http://schemas.microsoft.com/office/drawing/2014/main" id="{F505A978-B8C8-3547-85F5-7D6FBBF9FA3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Arc 24">
                <a:extLst>
                  <a:ext uri="{FF2B5EF4-FFF2-40B4-BE49-F238E27FC236}">
                    <a16:creationId xmlns:a16="http://schemas.microsoft.com/office/drawing/2014/main" id="{05A9B284-D60B-6242-A7B8-5750C332AA40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5" name="Group 25">
              <a:extLst>
                <a:ext uri="{FF2B5EF4-FFF2-40B4-BE49-F238E27FC236}">
                  <a16:creationId xmlns:a16="http://schemas.microsoft.com/office/drawing/2014/main" id="{DD540DA9-5EAF-1947-92B7-F9EF2F15780B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936852" y="2560536"/>
              <a:ext cx="432478" cy="449296"/>
              <a:chOff x="7989" y="10264"/>
              <a:chExt cx="1008" cy="982"/>
            </a:xfrm>
          </p:grpSpPr>
          <p:sp>
            <p:nvSpPr>
              <p:cNvPr id="245" name="Arc 26">
                <a:extLst>
                  <a:ext uri="{FF2B5EF4-FFF2-40B4-BE49-F238E27FC236}">
                    <a16:creationId xmlns:a16="http://schemas.microsoft.com/office/drawing/2014/main" id="{90015D13-AABE-6D4F-8B04-201FE3BA6D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Arc 27">
                <a:extLst>
                  <a:ext uri="{FF2B5EF4-FFF2-40B4-BE49-F238E27FC236}">
                    <a16:creationId xmlns:a16="http://schemas.microsoft.com/office/drawing/2014/main" id="{9E507C34-088A-714E-9147-141293EC2CE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Arc 28">
                <a:extLst>
                  <a:ext uri="{FF2B5EF4-FFF2-40B4-BE49-F238E27FC236}">
                    <a16:creationId xmlns:a16="http://schemas.microsoft.com/office/drawing/2014/main" id="{06C0F30B-C802-864C-A67C-5E7F71F8F6E0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6" name="Group 29">
              <a:extLst>
                <a:ext uri="{FF2B5EF4-FFF2-40B4-BE49-F238E27FC236}">
                  <a16:creationId xmlns:a16="http://schemas.microsoft.com/office/drawing/2014/main" id="{6BF121C2-2AFA-174D-A103-192B33C10211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801269" y="2560119"/>
              <a:ext cx="433867" cy="449296"/>
              <a:chOff x="7989" y="10264"/>
              <a:chExt cx="1008" cy="982"/>
            </a:xfrm>
          </p:grpSpPr>
          <p:sp>
            <p:nvSpPr>
              <p:cNvPr id="242" name="Arc 30">
                <a:extLst>
                  <a:ext uri="{FF2B5EF4-FFF2-40B4-BE49-F238E27FC236}">
                    <a16:creationId xmlns:a16="http://schemas.microsoft.com/office/drawing/2014/main" id="{73963551-1EB7-1944-93E1-BF7892A6FF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Arc 31">
                <a:extLst>
                  <a:ext uri="{FF2B5EF4-FFF2-40B4-BE49-F238E27FC236}">
                    <a16:creationId xmlns:a16="http://schemas.microsoft.com/office/drawing/2014/main" id="{E98BDCF0-B2E5-8643-B4E5-E12FE41292F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Arc 32">
                <a:extLst>
                  <a:ext uri="{FF2B5EF4-FFF2-40B4-BE49-F238E27FC236}">
                    <a16:creationId xmlns:a16="http://schemas.microsoft.com/office/drawing/2014/main" id="{2272AB73-8A3A-1649-B023-FC22CB704892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19C95C48-A44A-684D-BC72-D7CF6A4933B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663598" y="2560119"/>
              <a:ext cx="433867" cy="449296"/>
              <a:chOff x="7989" y="10264"/>
              <a:chExt cx="1008" cy="982"/>
            </a:xfrm>
          </p:grpSpPr>
          <p:sp>
            <p:nvSpPr>
              <p:cNvPr id="239" name="Arc 34">
                <a:extLst>
                  <a:ext uri="{FF2B5EF4-FFF2-40B4-BE49-F238E27FC236}">
                    <a16:creationId xmlns:a16="http://schemas.microsoft.com/office/drawing/2014/main" id="{23DE9E3D-FDC4-CB46-ACC2-40560BA35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Arc 35">
                <a:extLst>
                  <a:ext uri="{FF2B5EF4-FFF2-40B4-BE49-F238E27FC236}">
                    <a16:creationId xmlns:a16="http://schemas.microsoft.com/office/drawing/2014/main" id="{BDEE99FA-865B-5140-9253-B1E54FC2519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Arc 36">
                <a:extLst>
                  <a:ext uri="{FF2B5EF4-FFF2-40B4-BE49-F238E27FC236}">
                    <a16:creationId xmlns:a16="http://schemas.microsoft.com/office/drawing/2014/main" id="{8D779F59-17C1-734C-B626-E76C0D7B5ED8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8" name="Group 37">
              <a:extLst>
                <a:ext uri="{FF2B5EF4-FFF2-40B4-BE49-F238E27FC236}">
                  <a16:creationId xmlns:a16="http://schemas.microsoft.com/office/drawing/2014/main" id="{E8312437-2CA8-4649-B1A6-D96AF5B15BD4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527320" y="2560119"/>
              <a:ext cx="433867" cy="449296"/>
              <a:chOff x="7989" y="10264"/>
              <a:chExt cx="1008" cy="982"/>
            </a:xfrm>
          </p:grpSpPr>
          <p:sp>
            <p:nvSpPr>
              <p:cNvPr id="236" name="Arc 38">
                <a:extLst>
                  <a:ext uri="{FF2B5EF4-FFF2-40B4-BE49-F238E27FC236}">
                    <a16:creationId xmlns:a16="http://schemas.microsoft.com/office/drawing/2014/main" id="{794A371A-86D1-5B4C-85EC-43D96936CE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Arc 39">
                <a:extLst>
                  <a:ext uri="{FF2B5EF4-FFF2-40B4-BE49-F238E27FC236}">
                    <a16:creationId xmlns:a16="http://schemas.microsoft.com/office/drawing/2014/main" id="{6969BFE9-B6AF-2347-BF95-7B5671754C8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Arc 40">
                <a:extLst>
                  <a:ext uri="{FF2B5EF4-FFF2-40B4-BE49-F238E27FC236}">
                    <a16:creationId xmlns:a16="http://schemas.microsoft.com/office/drawing/2014/main" id="{198D531E-969F-874C-ADE2-09A1030BDE00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9" name="Group 41">
              <a:extLst>
                <a:ext uri="{FF2B5EF4-FFF2-40B4-BE49-F238E27FC236}">
                  <a16:creationId xmlns:a16="http://schemas.microsoft.com/office/drawing/2014/main" id="{55C9A5BD-1BA2-8A43-8A9B-36C10FFDE3A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388260" y="2560119"/>
              <a:ext cx="433867" cy="449296"/>
              <a:chOff x="7989" y="10264"/>
              <a:chExt cx="1008" cy="982"/>
            </a:xfrm>
          </p:grpSpPr>
          <p:sp>
            <p:nvSpPr>
              <p:cNvPr id="233" name="Arc 42">
                <a:extLst>
                  <a:ext uri="{FF2B5EF4-FFF2-40B4-BE49-F238E27FC236}">
                    <a16:creationId xmlns:a16="http://schemas.microsoft.com/office/drawing/2014/main" id="{7B517D97-6BFA-4845-A7C5-2B6D9DD408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Arc 43">
                <a:extLst>
                  <a:ext uri="{FF2B5EF4-FFF2-40B4-BE49-F238E27FC236}">
                    <a16:creationId xmlns:a16="http://schemas.microsoft.com/office/drawing/2014/main" id="{03093B38-25D7-4749-9E91-F546345C36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Arc 44">
                <a:extLst>
                  <a:ext uri="{FF2B5EF4-FFF2-40B4-BE49-F238E27FC236}">
                    <a16:creationId xmlns:a16="http://schemas.microsoft.com/office/drawing/2014/main" id="{84A610B8-B1F1-844F-AE54-BA9C8E23D619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00" name="Arc 45">
              <a:extLst>
                <a:ext uri="{FF2B5EF4-FFF2-40B4-BE49-F238E27FC236}">
                  <a16:creationId xmlns:a16="http://schemas.microsoft.com/office/drawing/2014/main" id="{092194FB-DF21-5D42-A59C-CCA7EA15CA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70877" y="2564696"/>
              <a:ext cx="314275" cy="441809"/>
            </a:xfrm>
            <a:custGeom>
              <a:avLst/>
              <a:gdLst>
                <a:gd name="G0" fmla="+- 19435 0 0"/>
                <a:gd name="G1" fmla="+- 21600 0 0"/>
                <a:gd name="G2" fmla="+- 21600 0 0"/>
                <a:gd name="T0" fmla="*/ 0 w 41035"/>
                <a:gd name="T1" fmla="*/ 12177 h 38565"/>
                <a:gd name="T2" fmla="*/ 32804 w 41035"/>
                <a:gd name="T3" fmla="*/ 38565 h 38565"/>
                <a:gd name="T4" fmla="*/ 19435 w 41035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035" h="38565" fill="none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</a:path>
                <a:path w="41035" h="38565" stroke="0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  <a:lnTo>
                    <a:pt x="19435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Arc 46">
              <a:extLst>
                <a:ext uri="{FF2B5EF4-FFF2-40B4-BE49-F238E27FC236}">
                  <a16:creationId xmlns:a16="http://schemas.microsoft.com/office/drawing/2014/main" id="{D342EF2F-F8A0-1D44-A695-FF20C86DE05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6237380" y="2630426"/>
              <a:ext cx="324011" cy="379406"/>
            </a:xfrm>
            <a:custGeom>
              <a:avLst/>
              <a:gdLst>
                <a:gd name="G0" fmla="+- 21572 0 0"/>
                <a:gd name="G1" fmla="+- 11552 0 0"/>
                <a:gd name="G2" fmla="+- 21600 0 0"/>
                <a:gd name="T0" fmla="*/ 39822 w 43172"/>
                <a:gd name="T1" fmla="*/ 0 h 33152"/>
                <a:gd name="T2" fmla="*/ 0 w 43172"/>
                <a:gd name="T3" fmla="*/ 12648 h 33152"/>
                <a:gd name="T4" fmla="*/ 21572 w 43172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72" h="33152" fill="none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</a:path>
                <a:path w="43172" h="33152" stroke="0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  <a:lnTo>
                    <a:pt x="21572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Arc 47">
              <a:extLst>
                <a:ext uri="{FF2B5EF4-FFF2-40B4-BE49-F238E27FC236}">
                  <a16:creationId xmlns:a16="http://schemas.microsoft.com/office/drawing/2014/main" id="{4A7EC05B-807D-414A-A633-A70F3D3AE1D1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6391040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Arc 48">
              <a:extLst>
                <a:ext uri="{FF2B5EF4-FFF2-40B4-BE49-F238E27FC236}">
                  <a16:creationId xmlns:a16="http://schemas.microsoft.com/office/drawing/2014/main" id="{55C6F28C-F218-DA4B-BABB-147B2AD44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264183" y="2558454"/>
              <a:ext cx="165482" cy="441809"/>
            </a:xfrm>
            <a:custGeom>
              <a:avLst/>
              <a:gdLst>
                <a:gd name="G0" fmla="+- 166 0 0"/>
                <a:gd name="G1" fmla="+- 21600 0 0"/>
                <a:gd name="G2" fmla="+- 21600 0 0"/>
                <a:gd name="T0" fmla="*/ 0 w 21766"/>
                <a:gd name="T1" fmla="*/ 1 h 38565"/>
                <a:gd name="T2" fmla="*/ 13535 w 21766"/>
                <a:gd name="T3" fmla="*/ 38565 h 38565"/>
                <a:gd name="T4" fmla="*/ 166 w 21766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66" h="38565" fill="none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</a:path>
                <a:path w="21766" h="38565" stroke="0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  <a:lnTo>
                    <a:pt x="166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Arc 49">
              <a:extLst>
                <a:ext uri="{FF2B5EF4-FFF2-40B4-BE49-F238E27FC236}">
                  <a16:creationId xmlns:a16="http://schemas.microsoft.com/office/drawing/2014/main" id="{C968F735-7497-4248-990D-A6D328DA55A0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245409" y="2624602"/>
              <a:ext cx="209980" cy="379406"/>
            </a:xfrm>
            <a:custGeom>
              <a:avLst/>
              <a:gdLst>
                <a:gd name="G0" fmla="+- 6433 0 0"/>
                <a:gd name="G1" fmla="+- 11552 0 0"/>
                <a:gd name="G2" fmla="+- 21600 0 0"/>
                <a:gd name="T0" fmla="*/ 24683 w 28033"/>
                <a:gd name="T1" fmla="*/ 0 h 33152"/>
                <a:gd name="T2" fmla="*/ 0 w 28033"/>
                <a:gd name="T3" fmla="*/ 32171 h 33152"/>
                <a:gd name="T4" fmla="*/ 6433 w 28033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33" h="33152" fill="none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</a:path>
                <a:path w="28033" h="33152" stroke="0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  <a:lnTo>
                    <a:pt x="6433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Arc 50">
              <a:extLst>
                <a:ext uri="{FF2B5EF4-FFF2-40B4-BE49-F238E27FC236}">
                  <a16:creationId xmlns:a16="http://schemas.microsoft.com/office/drawing/2014/main" id="{AC805ABC-8163-C749-B6BD-708A8A13CCFE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284346" y="2553880"/>
              <a:ext cx="155749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Arc 51">
              <a:extLst>
                <a:ext uri="{FF2B5EF4-FFF2-40B4-BE49-F238E27FC236}">
                  <a16:creationId xmlns:a16="http://schemas.microsoft.com/office/drawing/2014/main" id="{40F1AE35-55F4-8F4C-A8AE-AD23C43B5F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430359" y="2558039"/>
              <a:ext cx="328183" cy="441809"/>
            </a:xfrm>
            <a:custGeom>
              <a:avLst/>
              <a:gdLst>
                <a:gd name="G0" fmla="+- 21508 0 0"/>
                <a:gd name="G1" fmla="+- 21600 0 0"/>
                <a:gd name="G2" fmla="+- 21600 0 0"/>
                <a:gd name="T0" fmla="*/ 0 w 43108"/>
                <a:gd name="T1" fmla="*/ 19616 h 38565"/>
                <a:gd name="T2" fmla="*/ 34877 w 43108"/>
                <a:gd name="T3" fmla="*/ 38565 h 38565"/>
                <a:gd name="T4" fmla="*/ 21508 w 43108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08" h="38565" fill="none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</a:path>
                <a:path w="43108" h="38565" stroke="0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  <a:lnTo>
                    <a:pt x="21508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Arc 52">
              <a:extLst>
                <a:ext uri="{FF2B5EF4-FFF2-40B4-BE49-F238E27FC236}">
                  <a16:creationId xmlns:a16="http://schemas.microsoft.com/office/drawing/2014/main" id="{BBEEA629-4C46-A446-88A6-C230AA6B0DC2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393508" y="2624186"/>
              <a:ext cx="230840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Arc 53">
              <a:extLst>
                <a:ext uri="{FF2B5EF4-FFF2-40B4-BE49-F238E27FC236}">
                  <a16:creationId xmlns:a16="http://schemas.microsoft.com/office/drawing/2014/main" id="{3700091D-687A-CA40-99DA-1601945F327F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451914" y="2554295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09" name="Group 54">
              <a:extLst>
                <a:ext uri="{FF2B5EF4-FFF2-40B4-BE49-F238E27FC236}">
                  <a16:creationId xmlns:a16="http://schemas.microsoft.com/office/drawing/2014/main" id="{0C83D885-3A6E-0049-9151-68BA06ED7CB4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967985" y="2554295"/>
              <a:ext cx="166873" cy="449296"/>
              <a:chOff x="3891" y="3067"/>
              <a:chExt cx="330" cy="717"/>
            </a:xfrm>
          </p:grpSpPr>
          <p:sp>
            <p:nvSpPr>
              <p:cNvPr id="229" name="Arc 55">
                <a:extLst>
                  <a:ext uri="{FF2B5EF4-FFF2-40B4-BE49-F238E27FC236}">
                    <a16:creationId xmlns:a16="http://schemas.microsoft.com/office/drawing/2014/main" id="{23D271AB-E804-3A49-AFE6-8FE26AF659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" y="3072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30" name="Group 56">
                <a:extLst>
                  <a:ext uri="{FF2B5EF4-FFF2-40B4-BE49-F238E27FC236}">
                    <a16:creationId xmlns:a16="http://schemas.microsoft.com/office/drawing/2014/main" id="{B71DC5C4-B05A-EB43-886A-99FF369DD9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1" y="3067"/>
                <a:ext cx="295" cy="717"/>
                <a:chOff x="3581" y="2155"/>
                <a:chExt cx="295" cy="717"/>
              </a:xfrm>
            </p:grpSpPr>
            <p:sp>
              <p:nvSpPr>
                <p:cNvPr id="231" name="Arc 57">
                  <a:extLst>
                    <a:ext uri="{FF2B5EF4-FFF2-40B4-BE49-F238E27FC236}">
                      <a16:creationId xmlns:a16="http://schemas.microsoft.com/office/drawing/2014/main" id="{F4C6CE05-DA8C-864C-B225-9A064E5AE2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581" y="2155"/>
                  <a:ext cx="280" cy="605"/>
                </a:xfrm>
                <a:custGeom>
                  <a:avLst/>
                  <a:gdLst>
                    <a:gd name="G0" fmla="+- 3 0 0"/>
                    <a:gd name="G1" fmla="+- 11552 0 0"/>
                    <a:gd name="G2" fmla="+- 21600 0 0"/>
                    <a:gd name="T0" fmla="*/ 18253 w 21603"/>
                    <a:gd name="T1" fmla="*/ 0 h 33152"/>
                    <a:gd name="T2" fmla="*/ 0 w 21603"/>
                    <a:gd name="T3" fmla="*/ 33151 h 33152"/>
                    <a:gd name="T4" fmla="*/ 3 w 2160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3" h="33152" fill="none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</a:path>
                    <a:path w="21603" h="33152" stroke="0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  <a:lnTo>
                        <a:pt x="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2" name="Arc 58">
                  <a:extLst>
                    <a:ext uri="{FF2B5EF4-FFF2-40B4-BE49-F238E27FC236}">
                      <a16:creationId xmlns:a16="http://schemas.microsoft.com/office/drawing/2014/main" id="{4C91013D-484E-F94B-AC7E-7815F33464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07" y="2592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210" name="Arc 59">
              <a:extLst>
                <a:ext uri="{FF2B5EF4-FFF2-40B4-BE49-F238E27FC236}">
                  <a16:creationId xmlns:a16="http://schemas.microsoft.com/office/drawing/2014/main" id="{6CE1E4B4-EAA7-5843-8BC8-D860ED2B2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14692" y="2557207"/>
              <a:ext cx="161310" cy="441809"/>
            </a:xfrm>
            <a:custGeom>
              <a:avLst/>
              <a:gdLst>
                <a:gd name="G0" fmla="+- 2440 0 0"/>
                <a:gd name="G1" fmla="+- 21600 0 0"/>
                <a:gd name="G2" fmla="+- 21600 0 0"/>
                <a:gd name="T0" fmla="*/ 0 w 24040"/>
                <a:gd name="T1" fmla="*/ 139 h 38565"/>
                <a:gd name="T2" fmla="*/ 15809 w 24040"/>
                <a:gd name="T3" fmla="*/ 38565 h 38565"/>
                <a:gd name="T4" fmla="*/ 2440 w 24040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40" h="38565" fill="none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</a:path>
                <a:path w="24040" h="38565" stroke="0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  <a:lnTo>
                    <a:pt x="2440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Arc 60">
              <a:extLst>
                <a:ext uri="{FF2B5EF4-FFF2-40B4-BE49-F238E27FC236}">
                  <a16:creationId xmlns:a16="http://schemas.microsoft.com/office/drawing/2014/main" id="{FBFFD3AB-9ABE-E24D-B39F-2287608256BE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080622" y="2624186"/>
              <a:ext cx="203027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Arc 61">
              <a:extLst>
                <a:ext uri="{FF2B5EF4-FFF2-40B4-BE49-F238E27FC236}">
                  <a16:creationId xmlns:a16="http://schemas.microsoft.com/office/drawing/2014/main" id="{CB4E01B5-CE25-2D4F-BD45-C86797E691A5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132769" y="2553880"/>
              <a:ext cx="136280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13" name="Group 62">
              <a:extLst>
                <a:ext uri="{FF2B5EF4-FFF2-40B4-BE49-F238E27FC236}">
                  <a16:creationId xmlns:a16="http://schemas.microsoft.com/office/drawing/2014/main" id="{E71DB52C-AE4A-6840-B325-F1357760DA7B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484053" y="2552632"/>
              <a:ext cx="656363" cy="449296"/>
              <a:chOff x="4893" y="2164"/>
              <a:chExt cx="1140" cy="717"/>
            </a:xfrm>
          </p:grpSpPr>
          <p:sp>
            <p:nvSpPr>
              <p:cNvPr id="214" name="Arc 63">
                <a:extLst>
                  <a:ext uri="{FF2B5EF4-FFF2-40B4-BE49-F238E27FC236}">
                    <a16:creationId xmlns:a16="http://schemas.microsoft.com/office/drawing/2014/main" id="{84F80135-DFA6-7D4F-802B-001DA38E16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8" y="2169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Arc 64">
                <a:extLst>
                  <a:ext uri="{FF2B5EF4-FFF2-40B4-BE49-F238E27FC236}">
                    <a16:creationId xmlns:a16="http://schemas.microsoft.com/office/drawing/2014/main" id="{17E749A3-C780-534E-965E-5C9B153FAEE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186" y="2164"/>
                <a:ext cx="363" cy="605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Arc 65">
                <a:extLst>
                  <a:ext uri="{FF2B5EF4-FFF2-40B4-BE49-F238E27FC236}">
                    <a16:creationId xmlns:a16="http://schemas.microsoft.com/office/drawing/2014/main" id="{CC677A7E-8E95-C44A-8CD8-4DB793A20F9E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213" y="2601"/>
                <a:ext cx="269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17" name="Group 66">
                <a:extLst>
                  <a:ext uri="{FF2B5EF4-FFF2-40B4-BE49-F238E27FC236}">
                    <a16:creationId xmlns:a16="http://schemas.microsoft.com/office/drawing/2014/main" id="{25BFD368-BA2A-0443-8A0E-2DFD2BB445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3" y="2164"/>
                <a:ext cx="401" cy="717"/>
                <a:chOff x="3661" y="2164"/>
                <a:chExt cx="401" cy="717"/>
              </a:xfrm>
            </p:grpSpPr>
            <p:sp>
              <p:nvSpPr>
                <p:cNvPr id="226" name="Arc 67">
                  <a:extLst>
                    <a:ext uri="{FF2B5EF4-FFF2-40B4-BE49-F238E27FC236}">
                      <a16:creationId xmlns:a16="http://schemas.microsoft.com/office/drawing/2014/main" id="{C82FD2E4-BE18-7149-923D-183EE5459A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4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7" name="Arc 68">
                  <a:extLst>
                    <a:ext uri="{FF2B5EF4-FFF2-40B4-BE49-F238E27FC236}">
                      <a16:creationId xmlns:a16="http://schemas.microsoft.com/office/drawing/2014/main" id="{068D5098-386A-3149-9F47-269A48E674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661" y="2164"/>
                  <a:ext cx="401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8" name="Arc 69">
                  <a:extLst>
                    <a:ext uri="{FF2B5EF4-FFF2-40B4-BE49-F238E27FC236}">
                      <a16:creationId xmlns:a16="http://schemas.microsoft.com/office/drawing/2014/main" id="{544843C5-31CB-4849-9357-50B7EDF7CB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89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18" name="Group 70">
                <a:extLst>
                  <a:ext uri="{FF2B5EF4-FFF2-40B4-BE49-F238E27FC236}">
                    <a16:creationId xmlns:a16="http://schemas.microsoft.com/office/drawing/2014/main" id="{E69F4F70-C40A-B744-A83A-6D48033A74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" y="2164"/>
                <a:ext cx="290" cy="717"/>
                <a:chOff x="3891" y="3067"/>
                <a:chExt cx="330" cy="717"/>
              </a:xfrm>
            </p:grpSpPr>
            <p:sp>
              <p:nvSpPr>
                <p:cNvPr id="222" name="Arc 71">
                  <a:extLst>
                    <a:ext uri="{FF2B5EF4-FFF2-40B4-BE49-F238E27FC236}">
                      <a16:creationId xmlns:a16="http://schemas.microsoft.com/office/drawing/2014/main" id="{7D8E24FC-61F1-A343-8464-145F7ADCC3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23" name="Group 72">
                  <a:extLst>
                    <a:ext uri="{FF2B5EF4-FFF2-40B4-BE49-F238E27FC236}">
                      <a16:creationId xmlns:a16="http://schemas.microsoft.com/office/drawing/2014/main" id="{B7B3F79A-215C-F64E-938B-C02474F3AD9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224" name="Arc 73">
                    <a:extLst>
                      <a:ext uri="{FF2B5EF4-FFF2-40B4-BE49-F238E27FC236}">
                        <a16:creationId xmlns:a16="http://schemas.microsoft.com/office/drawing/2014/main" id="{90592DC2-C46B-214F-B54B-B367073488C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25" name="Arc 74">
                    <a:extLst>
                      <a:ext uri="{FF2B5EF4-FFF2-40B4-BE49-F238E27FC236}">
                        <a16:creationId xmlns:a16="http://schemas.microsoft.com/office/drawing/2014/main" id="{FB624C8F-A478-BF4E-9A1A-28216E093C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19" name="Arc 75">
                <a:extLst>
                  <a:ext uri="{FF2B5EF4-FFF2-40B4-BE49-F238E27FC236}">
                    <a16:creationId xmlns:a16="http://schemas.microsoft.com/office/drawing/2014/main" id="{9104C3CA-09AC-824E-A805-41DD5B70B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6" y="2171"/>
                <a:ext cx="281" cy="705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Arc 76">
                <a:extLst>
                  <a:ext uri="{FF2B5EF4-FFF2-40B4-BE49-F238E27FC236}">
                    <a16:creationId xmlns:a16="http://schemas.microsoft.com/office/drawing/2014/main" id="{6F50B50C-C8AF-8A4A-B0F9-80989EB1607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484" y="2164"/>
                <a:ext cx="353" cy="605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Arc 77">
                <a:extLst>
                  <a:ext uri="{FF2B5EF4-FFF2-40B4-BE49-F238E27FC236}">
                    <a16:creationId xmlns:a16="http://schemas.microsoft.com/office/drawing/2014/main" id="{EFF93C8F-41C0-1D46-B1FF-F09EF7FEFD69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509" y="2601"/>
                <a:ext cx="236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8ED85B39-E708-4F49-A9C1-AC959DFB49BD}"/>
              </a:ext>
            </a:extLst>
          </p:cNvPr>
          <p:cNvGrpSpPr/>
          <p:nvPr/>
        </p:nvGrpSpPr>
        <p:grpSpPr>
          <a:xfrm rot="16200000">
            <a:off x="712519" y="2393830"/>
            <a:ext cx="1082103" cy="239129"/>
            <a:chOff x="6237380" y="2552632"/>
            <a:chExt cx="2521162" cy="457200"/>
          </a:xfrm>
        </p:grpSpPr>
        <p:sp>
          <p:nvSpPr>
            <p:cNvPr id="252" name="Arc 18">
              <a:extLst>
                <a:ext uri="{FF2B5EF4-FFF2-40B4-BE49-F238E27FC236}">
                  <a16:creationId xmlns:a16="http://schemas.microsoft.com/office/drawing/2014/main" id="{2E7F0DAF-46CB-CB40-A179-1B8A2A75DA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29696" y="2565111"/>
              <a:ext cx="165482" cy="441809"/>
            </a:xfrm>
            <a:custGeom>
              <a:avLst/>
              <a:gdLst>
                <a:gd name="G0" fmla="+- 0 0 0"/>
                <a:gd name="G1" fmla="+- 21594 0 0"/>
                <a:gd name="G2" fmla="+- 21600 0 0"/>
                <a:gd name="T0" fmla="*/ 500 w 21600"/>
                <a:gd name="T1" fmla="*/ 0 h 38559"/>
                <a:gd name="T2" fmla="*/ 13369 w 21600"/>
                <a:gd name="T3" fmla="*/ 38559 h 38559"/>
                <a:gd name="T4" fmla="*/ 0 w 21600"/>
                <a:gd name="T5" fmla="*/ 21594 h 38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8559" fill="none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</a:path>
                <a:path w="21600" h="38559" stroke="0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  <a:lnTo>
                    <a:pt x="0" y="21594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Arc 19">
              <a:extLst>
                <a:ext uri="{FF2B5EF4-FFF2-40B4-BE49-F238E27FC236}">
                  <a16:creationId xmlns:a16="http://schemas.microsoft.com/office/drawing/2014/main" id="{A020076C-4A53-C94B-894F-251630A77C56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7210801" y="2630426"/>
              <a:ext cx="310103" cy="379406"/>
            </a:xfrm>
            <a:custGeom>
              <a:avLst/>
              <a:gdLst>
                <a:gd name="G0" fmla="+- 19755 0 0"/>
                <a:gd name="G1" fmla="+- 11552 0 0"/>
                <a:gd name="G2" fmla="+- 21600 0 0"/>
                <a:gd name="T0" fmla="*/ 38005 w 41355"/>
                <a:gd name="T1" fmla="*/ 0 h 33152"/>
                <a:gd name="T2" fmla="*/ 0 w 41355"/>
                <a:gd name="T3" fmla="*/ 20286 h 33152"/>
                <a:gd name="T4" fmla="*/ 19755 w 41355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55" h="33152" fill="none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</a:path>
                <a:path w="41355" h="33152" stroke="0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  <a:lnTo>
                    <a:pt x="19755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Arc 20">
              <a:extLst>
                <a:ext uri="{FF2B5EF4-FFF2-40B4-BE49-F238E27FC236}">
                  <a16:creationId xmlns:a16="http://schemas.microsoft.com/office/drawing/2014/main" id="{440E9D32-512A-D74B-8BCB-C8B87A5923D9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7350556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55" name="Group 21">
              <a:extLst>
                <a:ext uri="{FF2B5EF4-FFF2-40B4-BE49-F238E27FC236}">
                  <a16:creationId xmlns:a16="http://schemas.microsoft.com/office/drawing/2014/main" id="{7D94328B-6BA8-C94B-87C2-249B25FDE344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075913" y="2560536"/>
              <a:ext cx="432478" cy="449296"/>
              <a:chOff x="7989" y="10264"/>
              <a:chExt cx="1008" cy="982"/>
            </a:xfrm>
          </p:grpSpPr>
          <p:sp>
            <p:nvSpPr>
              <p:cNvPr id="309" name="Arc 22">
                <a:extLst>
                  <a:ext uri="{FF2B5EF4-FFF2-40B4-BE49-F238E27FC236}">
                    <a16:creationId xmlns:a16="http://schemas.microsoft.com/office/drawing/2014/main" id="{F4483321-1A50-2A41-829B-873C22B7CD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Arc 23">
                <a:extLst>
                  <a:ext uri="{FF2B5EF4-FFF2-40B4-BE49-F238E27FC236}">
                    <a16:creationId xmlns:a16="http://schemas.microsoft.com/office/drawing/2014/main" id="{1468B935-7CEF-FA44-9EB9-F28B6EDF3DD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Arc 24">
                <a:extLst>
                  <a:ext uri="{FF2B5EF4-FFF2-40B4-BE49-F238E27FC236}">
                    <a16:creationId xmlns:a16="http://schemas.microsoft.com/office/drawing/2014/main" id="{AA1E5B87-797B-7441-8871-511CB49755B0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56" name="Group 25">
              <a:extLst>
                <a:ext uri="{FF2B5EF4-FFF2-40B4-BE49-F238E27FC236}">
                  <a16:creationId xmlns:a16="http://schemas.microsoft.com/office/drawing/2014/main" id="{E11CD1E5-FB10-A34D-AF9B-D7F28EDCC01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936852" y="2560536"/>
              <a:ext cx="432478" cy="449296"/>
              <a:chOff x="7989" y="10264"/>
              <a:chExt cx="1008" cy="982"/>
            </a:xfrm>
          </p:grpSpPr>
          <p:sp>
            <p:nvSpPr>
              <p:cNvPr id="306" name="Arc 26">
                <a:extLst>
                  <a:ext uri="{FF2B5EF4-FFF2-40B4-BE49-F238E27FC236}">
                    <a16:creationId xmlns:a16="http://schemas.microsoft.com/office/drawing/2014/main" id="{6338E44A-F94C-7F44-BD27-65F06A5F6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Arc 27">
                <a:extLst>
                  <a:ext uri="{FF2B5EF4-FFF2-40B4-BE49-F238E27FC236}">
                    <a16:creationId xmlns:a16="http://schemas.microsoft.com/office/drawing/2014/main" id="{E447F322-0FE2-3C45-A88C-855699FC0D2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Arc 28">
                <a:extLst>
                  <a:ext uri="{FF2B5EF4-FFF2-40B4-BE49-F238E27FC236}">
                    <a16:creationId xmlns:a16="http://schemas.microsoft.com/office/drawing/2014/main" id="{545488FE-3F23-8B46-A560-4498110E477B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57" name="Group 29">
              <a:extLst>
                <a:ext uri="{FF2B5EF4-FFF2-40B4-BE49-F238E27FC236}">
                  <a16:creationId xmlns:a16="http://schemas.microsoft.com/office/drawing/2014/main" id="{340257D3-EF74-C949-8D98-01FEB4C51496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801269" y="2560119"/>
              <a:ext cx="433867" cy="449296"/>
              <a:chOff x="7989" y="10264"/>
              <a:chExt cx="1008" cy="982"/>
            </a:xfrm>
          </p:grpSpPr>
          <p:sp>
            <p:nvSpPr>
              <p:cNvPr id="303" name="Arc 30">
                <a:extLst>
                  <a:ext uri="{FF2B5EF4-FFF2-40B4-BE49-F238E27FC236}">
                    <a16:creationId xmlns:a16="http://schemas.microsoft.com/office/drawing/2014/main" id="{47C70223-5ECD-AA4C-A8DB-5BD77A48AF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Arc 31">
                <a:extLst>
                  <a:ext uri="{FF2B5EF4-FFF2-40B4-BE49-F238E27FC236}">
                    <a16:creationId xmlns:a16="http://schemas.microsoft.com/office/drawing/2014/main" id="{2B90348F-7FF2-BB48-8291-E8600E2B2C8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Arc 32">
                <a:extLst>
                  <a:ext uri="{FF2B5EF4-FFF2-40B4-BE49-F238E27FC236}">
                    <a16:creationId xmlns:a16="http://schemas.microsoft.com/office/drawing/2014/main" id="{06DF064A-10A0-E84D-8F8F-B8F274344D1D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4C9CFBC9-A15D-1645-9535-0779D5F18C4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663598" y="2560119"/>
              <a:ext cx="433867" cy="449296"/>
              <a:chOff x="7989" y="10264"/>
              <a:chExt cx="1008" cy="982"/>
            </a:xfrm>
          </p:grpSpPr>
          <p:sp>
            <p:nvSpPr>
              <p:cNvPr id="300" name="Arc 34">
                <a:extLst>
                  <a:ext uri="{FF2B5EF4-FFF2-40B4-BE49-F238E27FC236}">
                    <a16:creationId xmlns:a16="http://schemas.microsoft.com/office/drawing/2014/main" id="{CF979EA3-3EE6-3A46-AD9D-BFF861F9AC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Arc 35">
                <a:extLst>
                  <a:ext uri="{FF2B5EF4-FFF2-40B4-BE49-F238E27FC236}">
                    <a16:creationId xmlns:a16="http://schemas.microsoft.com/office/drawing/2014/main" id="{984CB148-950F-BF4F-BB7F-A4C3730FB25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Arc 36">
                <a:extLst>
                  <a:ext uri="{FF2B5EF4-FFF2-40B4-BE49-F238E27FC236}">
                    <a16:creationId xmlns:a16="http://schemas.microsoft.com/office/drawing/2014/main" id="{EB885262-BB16-AD47-8BE2-A64FD55C8F58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59" name="Group 37">
              <a:extLst>
                <a:ext uri="{FF2B5EF4-FFF2-40B4-BE49-F238E27FC236}">
                  <a16:creationId xmlns:a16="http://schemas.microsoft.com/office/drawing/2014/main" id="{80DD0188-D9D1-C548-B23B-A925769D2F9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527320" y="2560119"/>
              <a:ext cx="433867" cy="449296"/>
              <a:chOff x="7989" y="10264"/>
              <a:chExt cx="1008" cy="982"/>
            </a:xfrm>
          </p:grpSpPr>
          <p:sp>
            <p:nvSpPr>
              <p:cNvPr id="297" name="Arc 38">
                <a:extLst>
                  <a:ext uri="{FF2B5EF4-FFF2-40B4-BE49-F238E27FC236}">
                    <a16:creationId xmlns:a16="http://schemas.microsoft.com/office/drawing/2014/main" id="{C463A9D6-2BD2-1341-BA0F-B2D0E28308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Arc 39">
                <a:extLst>
                  <a:ext uri="{FF2B5EF4-FFF2-40B4-BE49-F238E27FC236}">
                    <a16:creationId xmlns:a16="http://schemas.microsoft.com/office/drawing/2014/main" id="{3C87C63A-EDFD-254C-A3A2-C38AC90D241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Arc 40">
                <a:extLst>
                  <a:ext uri="{FF2B5EF4-FFF2-40B4-BE49-F238E27FC236}">
                    <a16:creationId xmlns:a16="http://schemas.microsoft.com/office/drawing/2014/main" id="{EBF865D1-6940-5E47-A823-F03C2EF4FFF4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60" name="Group 41">
              <a:extLst>
                <a:ext uri="{FF2B5EF4-FFF2-40B4-BE49-F238E27FC236}">
                  <a16:creationId xmlns:a16="http://schemas.microsoft.com/office/drawing/2014/main" id="{886D7A77-6A58-8B4B-8F02-FA1A4737ED6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388260" y="2560119"/>
              <a:ext cx="433867" cy="449296"/>
              <a:chOff x="7989" y="10264"/>
              <a:chExt cx="1008" cy="982"/>
            </a:xfrm>
          </p:grpSpPr>
          <p:sp>
            <p:nvSpPr>
              <p:cNvPr id="294" name="Arc 42">
                <a:extLst>
                  <a:ext uri="{FF2B5EF4-FFF2-40B4-BE49-F238E27FC236}">
                    <a16:creationId xmlns:a16="http://schemas.microsoft.com/office/drawing/2014/main" id="{7457A17B-4CC2-9D48-A762-9990859582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Arc 43">
                <a:extLst>
                  <a:ext uri="{FF2B5EF4-FFF2-40B4-BE49-F238E27FC236}">
                    <a16:creationId xmlns:a16="http://schemas.microsoft.com/office/drawing/2014/main" id="{FDC20805-E9FB-5649-A0DA-BC33ADA68AC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Arc 44">
                <a:extLst>
                  <a:ext uri="{FF2B5EF4-FFF2-40B4-BE49-F238E27FC236}">
                    <a16:creationId xmlns:a16="http://schemas.microsoft.com/office/drawing/2014/main" id="{6FD8E5AE-3D2C-F842-9956-EB93D2ECB939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1" name="Arc 45">
              <a:extLst>
                <a:ext uri="{FF2B5EF4-FFF2-40B4-BE49-F238E27FC236}">
                  <a16:creationId xmlns:a16="http://schemas.microsoft.com/office/drawing/2014/main" id="{23724AAD-C3E8-1542-9A2C-DAC91335F8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70877" y="2564696"/>
              <a:ext cx="314275" cy="441809"/>
            </a:xfrm>
            <a:custGeom>
              <a:avLst/>
              <a:gdLst>
                <a:gd name="G0" fmla="+- 19435 0 0"/>
                <a:gd name="G1" fmla="+- 21600 0 0"/>
                <a:gd name="G2" fmla="+- 21600 0 0"/>
                <a:gd name="T0" fmla="*/ 0 w 41035"/>
                <a:gd name="T1" fmla="*/ 12177 h 38565"/>
                <a:gd name="T2" fmla="*/ 32804 w 41035"/>
                <a:gd name="T3" fmla="*/ 38565 h 38565"/>
                <a:gd name="T4" fmla="*/ 19435 w 41035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035" h="38565" fill="none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</a:path>
                <a:path w="41035" h="38565" stroke="0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  <a:lnTo>
                    <a:pt x="19435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Arc 46">
              <a:extLst>
                <a:ext uri="{FF2B5EF4-FFF2-40B4-BE49-F238E27FC236}">
                  <a16:creationId xmlns:a16="http://schemas.microsoft.com/office/drawing/2014/main" id="{6B2403E4-8632-7D4D-BD91-423764A1BE5B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6237380" y="2630426"/>
              <a:ext cx="324011" cy="379406"/>
            </a:xfrm>
            <a:custGeom>
              <a:avLst/>
              <a:gdLst>
                <a:gd name="G0" fmla="+- 21572 0 0"/>
                <a:gd name="G1" fmla="+- 11552 0 0"/>
                <a:gd name="G2" fmla="+- 21600 0 0"/>
                <a:gd name="T0" fmla="*/ 39822 w 43172"/>
                <a:gd name="T1" fmla="*/ 0 h 33152"/>
                <a:gd name="T2" fmla="*/ 0 w 43172"/>
                <a:gd name="T3" fmla="*/ 12648 h 33152"/>
                <a:gd name="T4" fmla="*/ 21572 w 43172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72" h="33152" fill="none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</a:path>
                <a:path w="43172" h="33152" stroke="0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  <a:lnTo>
                    <a:pt x="21572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Arc 47">
              <a:extLst>
                <a:ext uri="{FF2B5EF4-FFF2-40B4-BE49-F238E27FC236}">
                  <a16:creationId xmlns:a16="http://schemas.microsoft.com/office/drawing/2014/main" id="{DF054081-CDA8-D542-8255-8F5FDB9CB290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6391040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Arc 48">
              <a:extLst>
                <a:ext uri="{FF2B5EF4-FFF2-40B4-BE49-F238E27FC236}">
                  <a16:creationId xmlns:a16="http://schemas.microsoft.com/office/drawing/2014/main" id="{F1E4E055-75B0-A243-9E44-E86FB76F85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264183" y="2558454"/>
              <a:ext cx="165482" cy="441809"/>
            </a:xfrm>
            <a:custGeom>
              <a:avLst/>
              <a:gdLst>
                <a:gd name="G0" fmla="+- 166 0 0"/>
                <a:gd name="G1" fmla="+- 21600 0 0"/>
                <a:gd name="G2" fmla="+- 21600 0 0"/>
                <a:gd name="T0" fmla="*/ 0 w 21766"/>
                <a:gd name="T1" fmla="*/ 1 h 38565"/>
                <a:gd name="T2" fmla="*/ 13535 w 21766"/>
                <a:gd name="T3" fmla="*/ 38565 h 38565"/>
                <a:gd name="T4" fmla="*/ 166 w 21766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66" h="38565" fill="none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</a:path>
                <a:path w="21766" h="38565" stroke="0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  <a:lnTo>
                    <a:pt x="166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Arc 49">
              <a:extLst>
                <a:ext uri="{FF2B5EF4-FFF2-40B4-BE49-F238E27FC236}">
                  <a16:creationId xmlns:a16="http://schemas.microsoft.com/office/drawing/2014/main" id="{EC70A27F-31A8-3E45-B5CD-F7B1AEBDCD1C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245409" y="2624602"/>
              <a:ext cx="209980" cy="379406"/>
            </a:xfrm>
            <a:custGeom>
              <a:avLst/>
              <a:gdLst>
                <a:gd name="G0" fmla="+- 6433 0 0"/>
                <a:gd name="G1" fmla="+- 11552 0 0"/>
                <a:gd name="G2" fmla="+- 21600 0 0"/>
                <a:gd name="T0" fmla="*/ 24683 w 28033"/>
                <a:gd name="T1" fmla="*/ 0 h 33152"/>
                <a:gd name="T2" fmla="*/ 0 w 28033"/>
                <a:gd name="T3" fmla="*/ 32171 h 33152"/>
                <a:gd name="T4" fmla="*/ 6433 w 28033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33" h="33152" fill="none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</a:path>
                <a:path w="28033" h="33152" stroke="0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  <a:lnTo>
                    <a:pt x="6433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Arc 50">
              <a:extLst>
                <a:ext uri="{FF2B5EF4-FFF2-40B4-BE49-F238E27FC236}">
                  <a16:creationId xmlns:a16="http://schemas.microsoft.com/office/drawing/2014/main" id="{096D9E7C-EF43-9C45-BA20-7DA889F0BDF4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284346" y="2553880"/>
              <a:ext cx="155749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Arc 51">
              <a:extLst>
                <a:ext uri="{FF2B5EF4-FFF2-40B4-BE49-F238E27FC236}">
                  <a16:creationId xmlns:a16="http://schemas.microsoft.com/office/drawing/2014/main" id="{F95E63E5-0488-2A44-BF19-120B0FA235E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430359" y="2558039"/>
              <a:ext cx="328183" cy="441809"/>
            </a:xfrm>
            <a:custGeom>
              <a:avLst/>
              <a:gdLst>
                <a:gd name="G0" fmla="+- 21508 0 0"/>
                <a:gd name="G1" fmla="+- 21600 0 0"/>
                <a:gd name="G2" fmla="+- 21600 0 0"/>
                <a:gd name="T0" fmla="*/ 0 w 43108"/>
                <a:gd name="T1" fmla="*/ 19616 h 38565"/>
                <a:gd name="T2" fmla="*/ 34877 w 43108"/>
                <a:gd name="T3" fmla="*/ 38565 h 38565"/>
                <a:gd name="T4" fmla="*/ 21508 w 43108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08" h="38565" fill="none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</a:path>
                <a:path w="43108" h="38565" stroke="0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  <a:lnTo>
                    <a:pt x="21508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Arc 52">
              <a:extLst>
                <a:ext uri="{FF2B5EF4-FFF2-40B4-BE49-F238E27FC236}">
                  <a16:creationId xmlns:a16="http://schemas.microsoft.com/office/drawing/2014/main" id="{EAC6B709-7F84-A94B-8B4F-9CE72053BAFD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393508" y="2624186"/>
              <a:ext cx="230840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Arc 53">
              <a:extLst>
                <a:ext uri="{FF2B5EF4-FFF2-40B4-BE49-F238E27FC236}">
                  <a16:creationId xmlns:a16="http://schemas.microsoft.com/office/drawing/2014/main" id="{40B04382-FCC4-AE4D-B8A7-756D2997AFA7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451914" y="2554295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70" name="Group 54">
              <a:extLst>
                <a:ext uri="{FF2B5EF4-FFF2-40B4-BE49-F238E27FC236}">
                  <a16:creationId xmlns:a16="http://schemas.microsoft.com/office/drawing/2014/main" id="{E4CD36AA-E845-8E49-8568-999BE4D2931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967985" y="2554295"/>
              <a:ext cx="166873" cy="449296"/>
              <a:chOff x="3891" y="3067"/>
              <a:chExt cx="330" cy="717"/>
            </a:xfrm>
          </p:grpSpPr>
          <p:sp>
            <p:nvSpPr>
              <p:cNvPr id="290" name="Arc 55">
                <a:extLst>
                  <a:ext uri="{FF2B5EF4-FFF2-40B4-BE49-F238E27FC236}">
                    <a16:creationId xmlns:a16="http://schemas.microsoft.com/office/drawing/2014/main" id="{36DBA60F-ECA6-BD40-9DA8-D83C08219C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" y="3072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91" name="Group 56">
                <a:extLst>
                  <a:ext uri="{FF2B5EF4-FFF2-40B4-BE49-F238E27FC236}">
                    <a16:creationId xmlns:a16="http://schemas.microsoft.com/office/drawing/2014/main" id="{86348AC3-FD30-854C-8181-1BFB283139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1" y="3067"/>
                <a:ext cx="295" cy="717"/>
                <a:chOff x="3581" y="2155"/>
                <a:chExt cx="295" cy="717"/>
              </a:xfrm>
            </p:grpSpPr>
            <p:sp>
              <p:nvSpPr>
                <p:cNvPr id="292" name="Arc 57">
                  <a:extLst>
                    <a:ext uri="{FF2B5EF4-FFF2-40B4-BE49-F238E27FC236}">
                      <a16:creationId xmlns:a16="http://schemas.microsoft.com/office/drawing/2014/main" id="{5786DC93-A72E-7944-A333-A4A1ADEECF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581" y="2155"/>
                  <a:ext cx="280" cy="605"/>
                </a:xfrm>
                <a:custGeom>
                  <a:avLst/>
                  <a:gdLst>
                    <a:gd name="G0" fmla="+- 3 0 0"/>
                    <a:gd name="G1" fmla="+- 11552 0 0"/>
                    <a:gd name="G2" fmla="+- 21600 0 0"/>
                    <a:gd name="T0" fmla="*/ 18253 w 21603"/>
                    <a:gd name="T1" fmla="*/ 0 h 33152"/>
                    <a:gd name="T2" fmla="*/ 0 w 21603"/>
                    <a:gd name="T3" fmla="*/ 33151 h 33152"/>
                    <a:gd name="T4" fmla="*/ 3 w 2160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3" h="33152" fill="none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</a:path>
                    <a:path w="21603" h="33152" stroke="0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  <a:lnTo>
                        <a:pt x="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3" name="Arc 58">
                  <a:extLst>
                    <a:ext uri="{FF2B5EF4-FFF2-40B4-BE49-F238E27FC236}">
                      <a16:creationId xmlns:a16="http://schemas.microsoft.com/office/drawing/2014/main" id="{E313019E-501E-6749-B47F-FB8EF50509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07" y="2592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271" name="Arc 59">
              <a:extLst>
                <a:ext uri="{FF2B5EF4-FFF2-40B4-BE49-F238E27FC236}">
                  <a16:creationId xmlns:a16="http://schemas.microsoft.com/office/drawing/2014/main" id="{6B42F48E-2285-5743-A627-A2A6A2D7C4C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14692" y="2557207"/>
              <a:ext cx="161310" cy="441809"/>
            </a:xfrm>
            <a:custGeom>
              <a:avLst/>
              <a:gdLst>
                <a:gd name="G0" fmla="+- 2440 0 0"/>
                <a:gd name="G1" fmla="+- 21600 0 0"/>
                <a:gd name="G2" fmla="+- 21600 0 0"/>
                <a:gd name="T0" fmla="*/ 0 w 24040"/>
                <a:gd name="T1" fmla="*/ 139 h 38565"/>
                <a:gd name="T2" fmla="*/ 15809 w 24040"/>
                <a:gd name="T3" fmla="*/ 38565 h 38565"/>
                <a:gd name="T4" fmla="*/ 2440 w 24040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40" h="38565" fill="none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</a:path>
                <a:path w="24040" h="38565" stroke="0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  <a:lnTo>
                    <a:pt x="2440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Arc 60">
              <a:extLst>
                <a:ext uri="{FF2B5EF4-FFF2-40B4-BE49-F238E27FC236}">
                  <a16:creationId xmlns:a16="http://schemas.microsoft.com/office/drawing/2014/main" id="{A5D3529C-DD0C-B04B-8DBB-3691E1F57757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080622" y="2624186"/>
              <a:ext cx="203027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Arc 61">
              <a:extLst>
                <a:ext uri="{FF2B5EF4-FFF2-40B4-BE49-F238E27FC236}">
                  <a16:creationId xmlns:a16="http://schemas.microsoft.com/office/drawing/2014/main" id="{39AF893F-3165-5E4B-AE55-B3BB4B8904B7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132769" y="2553880"/>
              <a:ext cx="136280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74" name="Group 62">
              <a:extLst>
                <a:ext uri="{FF2B5EF4-FFF2-40B4-BE49-F238E27FC236}">
                  <a16:creationId xmlns:a16="http://schemas.microsoft.com/office/drawing/2014/main" id="{2175E55B-1982-7145-B058-4902F7C2E47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484053" y="2552632"/>
              <a:ext cx="656363" cy="449296"/>
              <a:chOff x="4893" y="2164"/>
              <a:chExt cx="1140" cy="717"/>
            </a:xfrm>
          </p:grpSpPr>
          <p:sp>
            <p:nvSpPr>
              <p:cNvPr id="275" name="Arc 63">
                <a:extLst>
                  <a:ext uri="{FF2B5EF4-FFF2-40B4-BE49-F238E27FC236}">
                    <a16:creationId xmlns:a16="http://schemas.microsoft.com/office/drawing/2014/main" id="{A84AABAF-E4C3-AA40-BB78-64F31A1F16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8" y="2169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Arc 64">
                <a:extLst>
                  <a:ext uri="{FF2B5EF4-FFF2-40B4-BE49-F238E27FC236}">
                    <a16:creationId xmlns:a16="http://schemas.microsoft.com/office/drawing/2014/main" id="{456B2793-2568-F140-A606-C6A5EABB84F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186" y="2164"/>
                <a:ext cx="363" cy="605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Arc 65">
                <a:extLst>
                  <a:ext uri="{FF2B5EF4-FFF2-40B4-BE49-F238E27FC236}">
                    <a16:creationId xmlns:a16="http://schemas.microsoft.com/office/drawing/2014/main" id="{DE91A0B7-8340-6441-B456-3FA5F013F251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213" y="2601"/>
                <a:ext cx="269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78" name="Group 66">
                <a:extLst>
                  <a:ext uri="{FF2B5EF4-FFF2-40B4-BE49-F238E27FC236}">
                    <a16:creationId xmlns:a16="http://schemas.microsoft.com/office/drawing/2014/main" id="{3957B226-27D5-9042-96A5-FB29B7FFED6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3" y="2164"/>
                <a:ext cx="401" cy="717"/>
                <a:chOff x="3661" y="2164"/>
                <a:chExt cx="401" cy="717"/>
              </a:xfrm>
            </p:grpSpPr>
            <p:sp>
              <p:nvSpPr>
                <p:cNvPr id="287" name="Arc 67">
                  <a:extLst>
                    <a:ext uri="{FF2B5EF4-FFF2-40B4-BE49-F238E27FC236}">
                      <a16:creationId xmlns:a16="http://schemas.microsoft.com/office/drawing/2014/main" id="{CC503F18-FA94-9B4E-A2E2-C1ED95ECD2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4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8" name="Arc 68">
                  <a:extLst>
                    <a:ext uri="{FF2B5EF4-FFF2-40B4-BE49-F238E27FC236}">
                      <a16:creationId xmlns:a16="http://schemas.microsoft.com/office/drawing/2014/main" id="{F735CC04-9DEB-3E4C-91F2-BD26BF39E1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661" y="2164"/>
                  <a:ext cx="401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9" name="Arc 69">
                  <a:extLst>
                    <a:ext uri="{FF2B5EF4-FFF2-40B4-BE49-F238E27FC236}">
                      <a16:creationId xmlns:a16="http://schemas.microsoft.com/office/drawing/2014/main" id="{4E28DDFD-C739-5949-BD41-8440250057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89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79" name="Group 70">
                <a:extLst>
                  <a:ext uri="{FF2B5EF4-FFF2-40B4-BE49-F238E27FC236}">
                    <a16:creationId xmlns:a16="http://schemas.microsoft.com/office/drawing/2014/main" id="{FB64A5A6-C60C-4C4F-B84E-E83A6319B7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" y="2164"/>
                <a:ext cx="290" cy="717"/>
                <a:chOff x="3891" y="3067"/>
                <a:chExt cx="330" cy="717"/>
              </a:xfrm>
            </p:grpSpPr>
            <p:sp>
              <p:nvSpPr>
                <p:cNvPr id="283" name="Arc 71">
                  <a:extLst>
                    <a:ext uri="{FF2B5EF4-FFF2-40B4-BE49-F238E27FC236}">
                      <a16:creationId xmlns:a16="http://schemas.microsoft.com/office/drawing/2014/main" id="{4C5E7434-B30B-634C-9F23-12C3DBD5F3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84" name="Group 72">
                  <a:extLst>
                    <a:ext uri="{FF2B5EF4-FFF2-40B4-BE49-F238E27FC236}">
                      <a16:creationId xmlns:a16="http://schemas.microsoft.com/office/drawing/2014/main" id="{38730FEA-A363-A047-83D8-9185BD6BE56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285" name="Arc 73">
                    <a:extLst>
                      <a:ext uri="{FF2B5EF4-FFF2-40B4-BE49-F238E27FC236}">
                        <a16:creationId xmlns:a16="http://schemas.microsoft.com/office/drawing/2014/main" id="{59EBFCA7-2704-0048-A51A-90AE2B81E48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6" name="Arc 74">
                    <a:extLst>
                      <a:ext uri="{FF2B5EF4-FFF2-40B4-BE49-F238E27FC236}">
                        <a16:creationId xmlns:a16="http://schemas.microsoft.com/office/drawing/2014/main" id="{8179B5A5-F5FF-3545-9C95-AD6058DA0CE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80" name="Arc 75">
                <a:extLst>
                  <a:ext uri="{FF2B5EF4-FFF2-40B4-BE49-F238E27FC236}">
                    <a16:creationId xmlns:a16="http://schemas.microsoft.com/office/drawing/2014/main" id="{57638E23-C2AB-3B4E-8231-754100C0A5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6" y="2171"/>
                <a:ext cx="281" cy="705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Arc 76">
                <a:extLst>
                  <a:ext uri="{FF2B5EF4-FFF2-40B4-BE49-F238E27FC236}">
                    <a16:creationId xmlns:a16="http://schemas.microsoft.com/office/drawing/2014/main" id="{14A99C37-3056-7647-AC59-38F3D2DDD7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484" y="2164"/>
                <a:ext cx="353" cy="605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Arc 77">
                <a:extLst>
                  <a:ext uri="{FF2B5EF4-FFF2-40B4-BE49-F238E27FC236}">
                    <a16:creationId xmlns:a16="http://schemas.microsoft.com/office/drawing/2014/main" id="{F9EFE41F-85D9-BB43-A111-04031AE72998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509" y="2601"/>
                <a:ext cx="236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A826D407-CAD8-1847-A4FF-BF331EDB42FD}"/>
              </a:ext>
            </a:extLst>
          </p:cNvPr>
          <p:cNvGrpSpPr/>
          <p:nvPr/>
        </p:nvGrpSpPr>
        <p:grpSpPr>
          <a:xfrm rot="16200000">
            <a:off x="3488195" y="2448542"/>
            <a:ext cx="1082103" cy="239129"/>
            <a:chOff x="6237380" y="2552632"/>
            <a:chExt cx="2521162" cy="457200"/>
          </a:xfrm>
        </p:grpSpPr>
        <p:sp>
          <p:nvSpPr>
            <p:cNvPr id="313" name="Arc 18">
              <a:extLst>
                <a:ext uri="{FF2B5EF4-FFF2-40B4-BE49-F238E27FC236}">
                  <a16:creationId xmlns:a16="http://schemas.microsoft.com/office/drawing/2014/main" id="{E8BE7B9E-FAD7-0B49-AC89-7215149D5D4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29696" y="2565111"/>
              <a:ext cx="165482" cy="441809"/>
            </a:xfrm>
            <a:custGeom>
              <a:avLst/>
              <a:gdLst>
                <a:gd name="G0" fmla="+- 0 0 0"/>
                <a:gd name="G1" fmla="+- 21594 0 0"/>
                <a:gd name="G2" fmla="+- 21600 0 0"/>
                <a:gd name="T0" fmla="*/ 500 w 21600"/>
                <a:gd name="T1" fmla="*/ 0 h 38559"/>
                <a:gd name="T2" fmla="*/ 13369 w 21600"/>
                <a:gd name="T3" fmla="*/ 38559 h 38559"/>
                <a:gd name="T4" fmla="*/ 0 w 21600"/>
                <a:gd name="T5" fmla="*/ 21594 h 38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8559" fill="none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</a:path>
                <a:path w="21600" h="38559" stroke="0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  <a:lnTo>
                    <a:pt x="0" y="21594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Arc 19">
              <a:extLst>
                <a:ext uri="{FF2B5EF4-FFF2-40B4-BE49-F238E27FC236}">
                  <a16:creationId xmlns:a16="http://schemas.microsoft.com/office/drawing/2014/main" id="{F9E0096E-27D4-E244-AFF7-18A480871230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7210801" y="2630426"/>
              <a:ext cx="310103" cy="379406"/>
            </a:xfrm>
            <a:custGeom>
              <a:avLst/>
              <a:gdLst>
                <a:gd name="G0" fmla="+- 19755 0 0"/>
                <a:gd name="G1" fmla="+- 11552 0 0"/>
                <a:gd name="G2" fmla="+- 21600 0 0"/>
                <a:gd name="T0" fmla="*/ 38005 w 41355"/>
                <a:gd name="T1" fmla="*/ 0 h 33152"/>
                <a:gd name="T2" fmla="*/ 0 w 41355"/>
                <a:gd name="T3" fmla="*/ 20286 h 33152"/>
                <a:gd name="T4" fmla="*/ 19755 w 41355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55" h="33152" fill="none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</a:path>
                <a:path w="41355" h="33152" stroke="0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  <a:lnTo>
                    <a:pt x="19755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Arc 20">
              <a:extLst>
                <a:ext uri="{FF2B5EF4-FFF2-40B4-BE49-F238E27FC236}">
                  <a16:creationId xmlns:a16="http://schemas.microsoft.com/office/drawing/2014/main" id="{998543E3-552E-5240-A309-8F098DD5D48C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7350556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16" name="Group 21">
              <a:extLst>
                <a:ext uri="{FF2B5EF4-FFF2-40B4-BE49-F238E27FC236}">
                  <a16:creationId xmlns:a16="http://schemas.microsoft.com/office/drawing/2014/main" id="{137AA154-5A70-DF42-B7FA-ED7B554F0AE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075913" y="2560536"/>
              <a:ext cx="432478" cy="449296"/>
              <a:chOff x="7989" y="10264"/>
              <a:chExt cx="1008" cy="982"/>
            </a:xfrm>
          </p:grpSpPr>
          <p:sp>
            <p:nvSpPr>
              <p:cNvPr id="370" name="Arc 22">
                <a:extLst>
                  <a:ext uri="{FF2B5EF4-FFF2-40B4-BE49-F238E27FC236}">
                    <a16:creationId xmlns:a16="http://schemas.microsoft.com/office/drawing/2014/main" id="{D7ACAA0C-3F05-FA4C-AA1D-5F8CEC90E7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Arc 23">
                <a:extLst>
                  <a:ext uri="{FF2B5EF4-FFF2-40B4-BE49-F238E27FC236}">
                    <a16:creationId xmlns:a16="http://schemas.microsoft.com/office/drawing/2014/main" id="{1EBDB19B-798C-454C-833B-5A0615DEFDC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Arc 24">
                <a:extLst>
                  <a:ext uri="{FF2B5EF4-FFF2-40B4-BE49-F238E27FC236}">
                    <a16:creationId xmlns:a16="http://schemas.microsoft.com/office/drawing/2014/main" id="{281AEC65-4660-CF4F-BF57-852F1829A675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7" name="Group 25">
              <a:extLst>
                <a:ext uri="{FF2B5EF4-FFF2-40B4-BE49-F238E27FC236}">
                  <a16:creationId xmlns:a16="http://schemas.microsoft.com/office/drawing/2014/main" id="{3B88C855-7564-584D-B2F4-821835FC39A4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936852" y="2560536"/>
              <a:ext cx="432478" cy="449296"/>
              <a:chOff x="7989" y="10264"/>
              <a:chExt cx="1008" cy="982"/>
            </a:xfrm>
          </p:grpSpPr>
          <p:sp>
            <p:nvSpPr>
              <p:cNvPr id="367" name="Arc 26">
                <a:extLst>
                  <a:ext uri="{FF2B5EF4-FFF2-40B4-BE49-F238E27FC236}">
                    <a16:creationId xmlns:a16="http://schemas.microsoft.com/office/drawing/2014/main" id="{73FD8105-1963-5F47-82AF-C12E0022E8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Arc 27">
                <a:extLst>
                  <a:ext uri="{FF2B5EF4-FFF2-40B4-BE49-F238E27FC236}">
                    <a16:creationId xmlns:a16="http://schemas.microsoft.com/office/drawing/2014/main" id="{2178CA85-EA31-A44B-9028-C643FEE8F3D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Arc 28">
                <a:extLst>
                  <a:ext uri="{FF2B5EF4-FFF2-40B4-BE49-F238E27FC236}">
                    <a16:creationId xmlns:a16="http://schemas.microsoft.com/office/drawing/2014/main" id="{888008A8-0A2D-AA4A-AE37-B53C47F7383F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8" name="Group 29">
              <a:extLst>
                <a:ext uri="{FF2B5EF4-FFF2-40B4-BE49-F238E27FC236}">
                  <a16:creationId xmlns:a16="http://schemas.microsoft.com/office/drawing/2014/main" id="{7F27A741-A87F-304E-BB4F-295CC36D179A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801269" y="2560119"/>
              <a:ext cx="433867" cy="449296"/>
              <a:chOff x="7989" y="10264"/>
              <a:chExt cx="1008" cy="982"/>
            </a:xfrm>
          </p:grpSpPr>
          <p:sp>
            <p:nvSpPr>
              <p:cNvPr id="364" name="Arc 30">
                <a:extLst>
                  <a:ext uri="{FF2B5EF4-FFF2-40B4-BE49-F238E27FC236}">
                    <a16:creationId xmlns:a16="http://schemas.microsoft.com/office/drawing/2014/main" id="{5A5F8D1E-0751-674A-89BB-BB194675B1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Arc 31">
                <a:extLst>
                  <a:ext uri="{FF2B5EF4-FFF2-40B4-BE49-F238E27FC236}">
                    <a16:creationId xmlns:a16="http://schemas.microsoft.com/office/drawing/2014/main" id="{E65AE982-DDB7-7D47-BE08-E1288531E7C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Arc 32">
                <a:extLst>
                  <a:ext uri="{FF2B5EF4-FFF2-40B4-BE49-F238E27FC236}">
                    <a16:creationId xmlns:a16="http://schemas.microsoft.com/office/drawing/2014/main" id="{408FE31B-8928-AA4B-BF5C-9F0E408B013C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9B904D7E-7583-AB44-BC56-DC2EE962A2E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663598" y="2560119"/>
              <a:ext cx="433867" cy="449296"/>
              <a:chOff x="7989" y="10264"/>
              <a:chExt cx="1008" cy="982"/>
            </a:xfrm>
          </p:grpSpPr>
          <p:sp>
            <p:nvSpPr>
              <p:cNvPr id="361" name="Arc 34">
                <a:extLst>
                  <a:ext uri="{FF2B5EF4-FFF2-40B4-BE49-F238E27FC236}">
                    <a16:creationId xmlns:a16="http://schemas.microsoft.com/office/drawing/2014/main" id="{A3CEF2EC-889A-1648-85CF-F89445FA2D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Arc 35">
                <a:extLst>
                  <a:ext uri="{FF2B5EF4-FFF2-40B4-BE49-F238E27FC236}">
                    <a16:creationId xmlns:a16="http://schemas.microsoft.com/office/drawing/2014/main" id="{B2859461-E844-E845-BBA8-2CE991D7902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Arc 36">
                <a:extLst>
                  <a:ext uri="{FF2B5EF4-FFF2-40B4-BE49-F238E27FC236}">
                    <a16:creationId xmlns:a16="http://schemas.microsoft.com/office/drawing/2014/main" id="{808C9F02-3DD4-3C42-BB7F-FC61B1B307AB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0" name="Group 37">
              <a:extLst>
                <a:ext uri="{FF2B5EF4-FFF2-40B4-BE49-F238E27FC236}">
                  <a16:creationId xmlns:a16="http://schemas.microsoft.com/office/drawing/2014/main" id="{AE142638-EB52-4541-9D10-E1E60BB1996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527320" y="2560119"/>
              <a:ext cx="433867" cy="449296"/>
              <a:chOff x="7989" y="10264"/>
              <a:chExt cx="1008" cy="982"/>
            </a:xfrm>
          </p:grpSpPr>
          <p:sp>
            <p:nvSpPr>
              <p:cNvPr id="358" name="Arc 38">
                <a:extLst>
                  <a:ext uri="{FF2B5EF4-FFF2-40B4-BE49-F238E27FC236}">
                    <a16:creationId xmlns:a16="http://schemas.microsoft.com/office/drawing/2014/main" id="{74455791-E1F8-EE4A-8C1A-45746F809D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Arc 39">
                <a:extLst>
                  <a:ext uri="{FF2B5EF4-FFF2-40B4-BE49-F238E27FC236}">
                    <a16:creationId xmlns:a16="http://schemas.microsoft.com/office/drawing/2014/main" id="{7B2DA663-BC10-8F4B-9342-6A9C9385807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Arc 40">
                <a:extLst>
                  <a:ext uri="{FF2B5EF4-FFF2-40B4-BE49-F238E27FC236}">
                    <a16:creationId xmlns:a16="http://schemas.microsoft.com/office/drawing/2014/main" id="{9C0342C6-2031-DA46-BA72-7FF926902A6A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1" name="Group 41">
              <a:extLst>
                <a:ext uri="{FF2B5EF4-FFF2-40B4-BE49-F238E27FC236}">
                  <a16:creationId xmlns:a16="http://schemas.microsoft.com/office/drawing/2014/main" id="{6B6D2453-4EFC-254B-B65A-8E935C1E2FB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388260" y="2560119"/>
              <a:ext cx="433867" cy="449296"/>
              <a:chOff x="7989" y="10264"/>
              <a:chExt cx="1008" cy="982"/>
            </a:xfrm>
          </p:grpSpPr>
          <p:sp>
            <p:nvSpPr>
              <p:cNvPr id="355" name="Arc 42">
                <a:extLst>
                  <a:ext uri="{FF2B5EF4-FFF2-40B4-BE49-F238E27FC236}">
                    <a16:creationId xmlns:a16="http://schemas.microsoft.com/office/drawing/2014/main" id="{071E5D2A-8453-6C43-A6A2-537F33E925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Arc 43">
                <a:extLst>
                  <a:ext uri="{FF2B5EF4-FFF2-40B4-BE49-F238E27FC236}">
                    <a16:creationId xmlns:a16="http://schemas.microsoft.com/office/drawing/2014/main" id="{E04A0D7C-9722-4643-A92B-C763047166E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Arc 44">
                <a:extLst>
                  <a:ext uri="{FF2B5EF4-FFF2-40B4-BE49-F238E27FC236}">
                    <a16:creationId xmlns:a16="http://schemas.microsoft.com/office/drawing/2014/main" id="{2FBAE11B-4986-2541-A9A3-6856FA09DC3B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2" name="Arc 45">
              <a:extLst>
                <a:ext uri="{FF2B5EF4-FFF2-40B4-BE49-F238E27FC236}">
                  <a16:creationId xmlns:a16="http://schemas.microsoft.com/office/drawing/2014/main" id="{94A991C1-4E3D-F841-9AF1-D7031735FB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70877" y="2564696"/>
              <a:ext cx="314275" cy="441809"/>
            </a:xfrm>
            <a:custGeom>
              <a:avLst/>
              <a:gdLst>
                <a:gd name="G0" fmla="+- 19435 0 0"/>
                <a:gd name="G1" fmla="+- 21600 0 0"/>
                <a:gd name="G2" fmla="+- 21600 0 0"/>
                <a:gd name="T0" fmla="*/ 0 w 41035"/>
                <a:gd name="T1" fmla="*/ 12177 h 38565"/>
                <a:gd name="T2" fmla="*/ 32804 w 41035"/>
                <a:gd name="T3" fmla="*/ 38565 h 38565"/>
                <a:gd name="T4" fmla="*/ 19435 w 41035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035" h="38565" fill="none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</a:path>
                <a:path w="41035" h="38565" stroke="0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  <a:lnTo>
                    <a:pt x="19435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Arc 46">
              <a:extLst>
                <a:ext uri="{FF2B5EF4-FFF2-40B4-BE49-F238E27FC236}">
                  <a16:creationId xmlns:a16="http://schemas.microsoft.com/office/drawing/2014/main" id="{3D1CE7FD-CEBA-1B4D-90DA-414CC59D301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6237380" y="2630426"/>
              <a:ext cx="324011" cy="379406"/>
            </a:xfrm>
            <a:custGeom>
              <a:avLst/>
              <a:gdLst>
                <a:gd name="G0" fmla="+- 21572 0 0"/>
                <a:gd name="G1" fmla="+- 11552 0 0"/>
                <a:gd name="G2" fmla="+- 21600 0 0"/>
                <a:gd name="T0" fmla="*/ 39822 w 43172"/>
                <a:gd name="T1" fmla="*/ 0 h 33152"/>
                <a:gd name="T2" fmla="*/ 0 w 43172"/>
                <a:gd name="T3" fmla="*/ 12648 h 33152"/>
                <a:gd name="T4" fmla="*/ 21572 w 43172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72" h="33152" fill="none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</a:path>
                <a:path w="43172" h="33152" stroke="0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  <a:lnTo>
                    <a:pt x="21572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Arc 47">
              <a:extLst>
                <a:ext uri="{FF2B5EF4-FFF2-40B4-BE49-F238E27FC236}">
                  <a16:creationId xmlns:a16="http://schemas.microsoft.com/office/drawing/2014/main" id="{1AECCFDD-DF7A-D24D-A0CB-9A34EC03418D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6391040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Arc 48">
              <a:extLst>
                <a:ext uri="{FF2B5EF4-FFF2-40B4-BE49-F238E27FC236}">
                  <a16:creationId xmlns:a16="http://schemas.microsoft.com/office/drawing/2014/main" id="{86031EFA-20AD-FE45-A125-8EDF93A2DF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264183" y="2558454"/>
              <a:ext cx="165482" cy="441809"/>
            </a:xfrm>
            <a:custGeom>
              <a:avLst/>
              <a:gdLst>
                <a:gd name="G0" fmla="+- 166 0 0"/>
                <a:gd name="G1" fmla="+- 21600 0 0"/>
                <a:gd name="G2" fmla="+- 21600 0 0"/>
                <a:gd name="T0" fmla="*/ 0 w 21766"/>
                <a:gd name="T1" fmla="*/ 1 h 38565"/>
                <a:gd name="T2" fmla="*/ 13535 w 21766"/>
                <a:gd name="T3" fmla="*/ 38565 h 38565"/>
                <a:gd name="T4" fmla="*/ 166 w 21766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66" h="38565" fill="none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</a:path>
                <a:path w="21766" h="38565" stroke="0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  <a:lnTo>
                    <a:pt x="166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Arc 49">
              <a:extLst>
                <a:ext uri="{FF2B5EF4-FFF2-40B4-BE49-F238E27FC236}">
                  <a16:creationId xmlns:a16="http://schemas.microsoft.com/office/drawing/2014/main" id="{D754E7BE-9A58-5F4D-BEA0-941B5893401B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245409" y="2624602"/>
              <a:ext cx="209980" cy="379406"/>
            </a:xfrm>
            <a:custGeom>
              <a:avLst/>
              <a:gdLst>
                <a:gd name="G0" fmla="+- 6433 0 0"/>
                <a:gd name="G1" fmla="+- 11552 0 0"/>
                <a:gd name="G2" fmla="+- 21600 0 0"/>
                <a:gd name="T0" fmla="*/ 24683 w 28033"/>
                <a:gd name="T1" fmla="*/ 0 h 33152"/>
                <a:gd name="T2" fmla="*/ 0 w 28033"/>
                <a:gd name="T3" fmla="*/ 32171 h 33152"/>
                <a:gd name="T4" fmla="*/ 6433 w 28033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33" h="33152" fill="none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</a:path>
                <a:path w="28033" h="33152" stroke="0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  <a:lnTo>
                    <a:pt x="6433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Arc 50">
              <a:extLst>
                <a:ext uri="{FF2B5EF4-FFF2-40B4-BE49-F238E27FC236}">
                  <a16:creationId xmlns:a16="http://schemas.microsoft.com/office/drawing/2014/main" id="{ADEF0219-A73E-7349-B665-5E00C1ED0AF5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284346" y="2553880"/>
              <a:ext cx="155749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Arc 51">
              <a:extLst>
                <a:ext uri="{FF2B5EF4-FFF2-40B4-BE49-F238E27FC236}">
                  <a16:creationId xmlns:a16="http://schemas.microsoft.com/office/drawing/2014/main" id="{96CAAB0B-D50F-2F49-918D-3AD03F0C10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430359" y="2558039"/>
              <a:ext cx="328183" cy="441809"/>
            </a:xfrm>
            <a:custGeom>
              <a:avLst/>
              <a:gdLst>
                <a:gd name="G0" fmla="+- 21508 0 0"/>
                <a:gd name="G1" fmla="+- 21600 0 0"/>
                <a:gd name="G2" fmla="+- 21600 0 0"/>
                <a:gd name="T0" fmla="*/ 0 w 43108"/>
                <a:gd name="T1" fmla="*/ 19616 h 38565"/>
                <a:gd name="T2" fmla="*/ 34877 w 43108"/>
                <a:gd name="T3" fmla="*/ 38565 h 38565"/>
                <a:gd name="T4" fmla="*/ 21508 w 43108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08" h="38565" fill="none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</a:path>
                <a:path w="43108" h="38565" stroke="0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  <a:lnTo>
                    <a:pt x="21508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Arc 52">
              <a:extLst>
                <a:ext uri="{FF2B5EF4-FFF2-40B4-BE49-F238E27FC236}">
                  <a16:creationId xmlns:a16="http://schemas.microsoft.com/office/drawing/2014/main" id="{C590335B-EF44-5345-BEC6-57D8ED519C99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393508" y="2624186"/>
              <a:ext cx="230840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Arc 53">
              <a:extLst>
                <a:ext uri="{FF2B5EF4-FFF2-40B4-BE49-F238E27FC236}">
                  <a16:creationId xmlns:a16="http://schemas.microsoft.com/office/drawing/2014/main" id="{55AC9642-F3DA-4A4A-B0B9-3E17CC2979B9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451914" y="2554295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31" name="Group 54">
              <a:extLst>
                <a:ext uri="{FF2B5EF4-FFF2-40B4-BE49-F238E27FC236}">
                  <a16:creationId xmlns:a16="http://schemas.microsoft.com/office/drawing/2014/main" id="{40318309-05BD-5240-8928-A9679CA6146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967985" y="2554295"/>
              <a:ext cx="166873" cy="449296"/>
              <a:chOff x="3891" y="3067"/>
              <a:chExt cx="330" cy="717"/>
            </a:xfrm>
          </p:grpSpPr>
          <p:sp>
            <p:nvSpPr>
              <p:cNvPr id="351" name="Arc 55">
                <a:extLst>
                  <a:ext uri="{FF2B5EF4-FFF2-40B4-BE49-F238E27FC236}">
                    <a16:creationId xmlns:a16="http://schemas.microsoft.com/office/drawing/2014/main" id="{6777EDE6-D5AB-AB4E-9DAD-7871608C1C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" y="3072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52" name="Group 56">
                <a:extLst>
                  <a:ext uri="{FF2B5EF4-FFF2-40B4-BE49-F238E27FC236}">
                    <a16:creationId xmlns:a16="http://schemas.microsoft.com/office/drawing/2014/main" id="{881B3F6E-D355-0D41-B13A-C996C2AD1C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1" y="3067"/>
                <a:ext cx="295" cy="717"/>
                <a:chOff x="3581" y="2155"/>
                <a:chExt cx="295" cy="717"/>
              </a:xfrm>
            </p:grpSpPr>
            <p:sp>
              <p:nvSpPr>
                <p:cNvPr id="353" name="Arc 57">
                  <a:extLst>
                    <a:ext uri="{FF2B5EF4-FFF2-40B4-BE49-F238E27FC236}">
                      <a16:creationId xmlns:a16="http://schemas.microsoft.com/office/drawing/2014/main" id="{75D42DE1-4238-7A4C-8B0E-5A0A7FB9CC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581" y="2155"/>
                  <a:ext cx="280" cy="605"/>
                </a:xfrm>
                <a:custGeom>
                  <a:avLst/>
                  <a:gdLst>
                    <a:gd name="G0" fmla="+- 3 0 0"/>
                    <a:gd name="G1" fmla="+- 11552 0 0"/>
                    <a:gd name="G2" fmla="+- 21600 0 0"/>
                    <a:gd name="T0" fmla="*/ 18253 w 21603"/>
                    <a:gd name="T1" fmla="*/ 0 h 33152"/>
                    <a:gd name="T2" fmla="*/ 0 w 21603"/>
                    <a:gd name="T3" fmla="*/ 33151 h 33152"/>
                    <a:gd name="T4" fmla="*/ 3 w 2160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3" h="33152" fill="none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</a:path>
                    <a:path w="21603" h="33152" stroke="0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  <a:lnTo>
                        <a:pt x="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4" name="Arc 58">
                  <a:extLst>
                    <a:ext uri="{FF2B5EF4-FFF2-40B4-BE49-F238E27FC236}">
                      <a16:creationId xmlns:a16="http://schemas.microsoft.com/office/drawing/2014/main" id="{EC667AAC-E1FA-4D4F-9B84-5172DA5F27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07" y="2592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332" name="Arc 59">
              <a:extLst>
                <a:ext uri="{FF2B5EF4-FFF2-40B4-BE49-F238E27FC236}">
                  <a16:creationId xmlns:a16="http://schemas.microsoft.com/office/drawing/2014/main" id="{472FE8CE-6A26-C345-A267-C9596B1B73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14692" y="2557207"/>
              <a:ext cx="161310" cy="441809"/>
            </a:xfrm>
            <a:custGeom>
              <a:avLst/>
              <a:gdLst>
                <a:gd name="G0" fmla="+- 2440 0 0"/>
                <a:gd name="G1" fmla="+- 21600 0 0"/>
                <a:gd name="G2" fmla="+- 21600 0 0"/>
                <a:gd name="T0" fmla="*/ 0 w 24040"/>
                <a:gd name="T1" fmla="*/ 139 h 38565"/>
                <a:gd name="T2" fmla="*/ 15809 w 24040"/>
                <a:gd name="T3" fmla="*/ 38565 h 38565"/>
                <a:gd name="T4" fmla="*/ 2440 w 24040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40" h="38565" fill="none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</a:path>
                <a:path w="24040" h="38565" stroke="0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  <a:lnTo>
                    <a:pt x="2440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Arc 60">
              <a:extLst>
                <a:ext uri="{FF2B5EF4-FFF2-40B4-BE49-F238E27FC236}">
                  <a16:creationId xmlns:a16="http://schemas.microsoft.com/office/drawing/2014/main" id="{6D51D542-48EE-264B-A1D3-69038758813C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080622" y="2624186"/>
              <a:ext cx="203027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Arc 61">
              <a:extLst>
                <a:ext uri="{FF2B5EF4-FFF2-40B4-BE49-F238E27FC236}">
                  <a16:creationId xmlns:a16="http://schemas.microsoft.com/office/drawing/2014/main" id="{F0229966-4ABC-E14E-B374-FEB7F0E2D5B6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132769" y="2553880"/>
              <a:ext cx="136280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35" name="Group 62">
              <a:extLst>
                <a:ext uri="{FF2B5EF4-FFF2-40B4-BE49-F238E27FC236}">
                  <a16:creationId xmlns:a16="http://schemas.microsoft.com/office/drawing/2014/main" id="{4A2DD3BF-4D21-6545-884F-490108D238DB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484053" y="2552632"/>
              <a:ext cx="656363" cy="449296"/>
              <a:chOff x="4893" y="2164"/>
              <a:chExt cx="1140" cy="717"/>
            </a:xfrm>
          </p:grpSpPr>
          <p:sp>
            <p:nvSpPr>
              <p:cNvPr id="336" name="Arc 63">
                <a:extLst>
                  <a:ext uri="{FF2B5EF4-FFF2-40B4-BE49-F238E27FC236}">
                    <a16:creationId xmlns:a16="http://schemas.microsoft.com/office/drawing/2014/main" id="{EB812CC5-6F31-B641-8656-FAFB15B59C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8" y="2169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Arc 64">
                <a:extLst>
                  <a:ext uri="{FF2B5EF4-FFF2-40B4-BE49-F238E27FC236}">
                    <a16:creationId xmlns:a16="http://schemas.microsoft.com/office/drawing/2014/main" id="{7148BC24-201C-B343-82EF-E874F832856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186" y="2164"/>
                <a:ext cx="363" cy="605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Arc 65">
                <a:extLst>
                  <a:ext uri="{FF2B5EF4-FFF2-40B4-BE49-F238E27FC236}">
                    <a16:creationId xmlns:a16="http://schemas.microsoft.com/office/drawing/2014/main" id="{09062EA9-F9AB-2144-92B4-24E52088F367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213" y="2601"/>
                <a:ext cx="269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39" name="Group 66">
                <a:extLst>
                  <a:ext uri="{FF2B5EF4-FFF2-40B4-BE49-F238E27FC236}">
                    <a16:creationId xmlns:a16="http://schemas.microsoft.com/office/drawing/2014/main" id="{747FD7DF-96C4-2C45-90DD-A0B25DCC4BA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3" y="2164"/>
                <a:ext cx="401" cy="717"/>
                <a:chOff x="3661" y="2164"/>
                <a:chExt cx="401" cy="717"/>
              </a:xfrm>
            </p:grpSpPr>
            <p:sp>
              <p:nvSpPr>
                <p:cNvPr id="348" name="Arc 67">
                  <a:extLst>
                    <a:ext uri="{FF2B5EF4-FFF2-40B4-BE49-F238E27FC236}">
                      <a16:creationId xmlns:a16="http://schemas.microsoft.com/office/drawing/2014/main" id="{535E6453-7856-AE40-B4DB-49B3BCBA33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4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9" name="Arc 68">
                  <a:extLst>
                    <a:ext uri="{FF2B5EF4-FFF2-40B4-BE49-F238E27FC236}">
                      <a16:creationId xmlns:a16="http://schemas.microsoft.com/office/drawing/2014/main" id="{988323B9-2887-6D4F-A1EE-CAF8BFAD42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661" y="2164"/>
                  <a:ext cx="401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0" name="Arc 69">
                  <a:extLst>
                    <a:ext uri="{FF2B5EF4-FFF2-40B4-BE49-F238E27FC236}">
                      <a16:creationId xmlns:a16="http://schemas.microsoft.com/office/drawing/2014/main" id="{60D14F23-9799-AC4D-A09D-057A289BFB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89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40" name="Group 70">
                <a:extLst>
                  <a:ext uri="{FF2B5EF4-FFF2-40B4-BE49-F238E27FC236}">
                    <a16:creationId xmlns:a16="http://schemas.microsoft.com/office/drawing/2014/main" id="{7BB60FC2-804B-6F4A-94C5-053CA3B0DD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" y="2164"/>
                <a:ext cx="290" cy="717"/>
                <a:chOff x="3891" y="3067"/>
                <a:chExt cx="330" cy="717"/>
              </a:xfrm>
            </p:grpSpPr>
            <p:sp>
              <p:nvSpPr>
                <p:cNvPr id="344" name="Arc 71">
                  <a:extLst>
                    <a:ext uri="{FF2B5EF4-FFF2-40B4-BE49-F238E27FC236}">
                      <a16:creationId xmlns:a16="http://schemas.microsoft.com/office/drawing/2014/main" id="{902D33FB-1EA7-0D46-A533-8433955F31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345" name="Group 72">
                  <a:extLst>
                    <a:ext uri="{FF2B5EF4-FFF2-40B4-BE49-F238E27FC236}">
                      <a16:creationId xmlns:a16="http://schemas.microsoft.com/office/drawing/2014/main" id="{4EFBC2F9-37B7-F54D-87DB-49C4D7C5A94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346" name="Arc 73">
                    <a:extLst>
                      <a:ext uri="{FF2B5EF4-FFF2-40B4-BE49-F238E27FC236}">
                        <a16:creationId xmlns:a16="http://schemas.microsoft.com/office/drawing/2014/main" id="{575BF212-D585-E341-99FF-65D9B7AD209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7" name="Arc 74">
                    <a:extLst>
                      <a:ext uri="{FF2B5EF4-FFF2-40B4-BE49-F238E27FC236}">
                        <a16:creationId xmlns:a16="http://schemas.microsoft.com/office/drawing/2014/main" id="{79549F9A-95D4-9246-868E-2F5B3E0A71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41" name="Arc 75">
                <a:extLst>
                  <a:ext uri="{FF2B5EF4-FFF2-40B4-BE49-F238E27FC236}">
                    <a16:creationId xmlns:a16="http://schemas.microsoft.com/office/drawing/2014/main" id="{D0B71A38-A506-7846-A1E8-6A71FF5149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6" y="2171"/>
                <a:ext cx="281" cy="705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Arc 76">
                <a:extLst>
                  <a:ext uri="{FF2B5EF4-FFF2-40B4-BE49-F238E27FC236}">
                    <a16:creationId xmlns:a16="http://schemas.microsoft.com/office/drawing/2014/main" id="{B813EEAE-25A5-0246-B90D-E6D78338976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484" y="2164"/>
                <a:ext cx="353" cy="605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Arc 77">
                <a:extLst>
                  <a:ext uri="{FF2B5EF4-FFF2-40B4-BE49-F238E27FC236}">
                    <a16:creationId xmlns:a16="http://schemas.microsoft.com/office/drawing/2014/main" id="{66A89C9F-5BB0-5F48-9F12-E50B72866EB8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509" y="2601"/>
                <a:ext cx="236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73" name="Oval 372">
            <a:extLst>
              <a:ext uri="{FF2B5EF4-FFF2-40B4-BE49-F238E27FC236}">
                <a16:creationId xmlns:a16="http://schemas.microsoft.com/office/drawing/2014/main" id="{B505F16F-77AD-C549-84B7-F6DCB9F5AEB1}"/>
              </a:ext>
            </a:extLst>
          </p:cNvPr>
          <p:cNvSpPr/>
          <p:nvPr/>
        </p:nvSpPr>
        <p:spPr>
          <a:xfrm>
            <a:off x="3915992" y="3096108"/>
            <a:ext cx="235341" cy="24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290ABAD9-C54F-674B-BBDA-92A5964B1F03}"/>
              </a:ext>
            </a:extLst>
          </p:cNvPr>
          <p:cNvGrpSpPr/>
          <p:nvPr/>
        </p:nvGrpSpPr>
        <p:grpSpPr>
          <a:xfrm>
            <a:off x="1458737" y="1683120"/>
            <a:ext cx="1082103" cy="239129"/>
            <a:chOff x="6237380" y="2552632"/>
            <a:chExt cx="2521162" cy="457200"/>
          </a:xfrm>
        </p:grpSpPr>
        <p:sp>
          <p:nvSpPr>
            <p:cNvPr id="375" name="Arc 18">
              <a:extLst>
                <a:ext uri="{FF2B5EF4-FFF2-40B4-BE49-F238E27FC236}">
                  <a16:creationId xmlns:a16="http://schemas.microsoft.com/office/drawing/2014/main" id="{20E5A3C5-5B8E-7247-B5F0-FB11C710DD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29696" y="2565111"/>
              <a:ext cx="165482" cy="441809"/>
            </a:xfrm>
            <a:custGeom>
              <a:avLst/>
              <a:gdLst>
                <a:gd name="G0" fmla="+- 0 0 0"/>
                <a:gd name="G1" fmla="+- 21594 0 0"/>
                <a:gd name="G2" fmla="+- 21600 0 0"/>
                <a:gd name="T0" fmla="*/ 500 w 21600"/>
                <a:gd name="T1" fmla="*/ 0 h 38559"/>
                <a:gd name="T2" fmla="*/ 13369 w 21600"/>
                <a:gd name="T3" fmla="*/ 38559 h 38559"/>
                <a:gd name="T4" fmla="*/ 0 w 21600"/>
                <a:gd name="T5" fmla="*/ 21594 h 38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8559" fill="none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</a:path>
                <a:path w="21600" h="38559" stroke="0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  <a:lnTo>
                    <a:pt x="0" y="21594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Arc 19">
              <a:extLst>
                <a:ext uri="{FF2B5EF4-FFF2-40B4-BE49-F238E27FC236}">
                  <a16:creationId xmlns:a16="http://schemas.microsoft.com/office/drawing/2014/main" id="{0E82E574-EC13-3347-BFEA-C74B2132BCC6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7210801" y="2630426"/>
              <a:ext cx="310103" cy="379406"/>
            </a:xfrm>
            <a:custGeom>
              <a:avLst/>
              <a:gdLst>
                <a:gd name="G0" fmla="+- 19755 0 0"/>
                <a:gd name="G1" fmla="+- 11552 0 0"/>
                <a:gd name="G2" fmla="+- 21600 0 0"/>
                <a:gd name="T0" fmla="*/ 38005 w 41355"/>
                <a:gd name="T1" fmla="*/ 0 h 33152"/>
                <a:gd name="T2" fmla="*/ 0 w 41355"/>
                <a:gd name="T3" fmla="*/ 20286 h 33152"/>
                <a:gd name="T4" fmla="*/ 19755 w 41355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55" h="33152" fill="none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</a:path>
                <a:path w="41355" h="33152" stroke="0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  <a:lnTo>
                    <a:pt x="19755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" name="Arc 20">
              <a:extLst>
                <a:ext uri="{FF2B5EF4-FFF2-40B4-BE49-F238E27FC236}">
                  <a16:creationId xmlns:a16="http://schemas.microsoft.com/office/drawing/2014/main" id="{D782F626-63B0-FC4C-B1BA-B40EC76A26E6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7350556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8" name="Group 21">
              <a:extLst>
                <a:ext uri="{FF2B5EF4-FFF2-40B4-BE49-F238E27FC236}">
                  <a16:creationId xmlns:a16="http://schemas.microsoft.com/office/drawing/2014/main" id="{42162ACF-690E-3240-B228-E7E59376EF4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075913" y="2560536"/>
              <a:ext cx="432478" cy="449296"/>
              <a:chOff x="7989" y="10264"/>
              <a:chExt cx="1008" cy="982"/>
            </a:xfrm>
          </p:grpSpPr>
          <p:sp>
            <p:nvSpPr>
              <p:cNvPr id="432" name="Arc 22">
                <a:extLst>
                  <a:ext uri="{FF2B5EF4-FFF2-40B4-BE49-F238E27FC236}">
                    <a16:creationId xmlns:a16="http://schemas.microsoft.com/office/drawing/2014/main" id="{BDE92C9C-04D3-2C48-95F3-AD64732BA2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Arc 23">
                <a:extLst>
                  <a:ext uri="{FF2B5EF4-FFF2-40B4-BE49-F238E27FC236}">
                    <a16:creationId xmlns:a16="http://schemas.microsoft.com/office/drawing/2014/main" id="{42F0DC0F-69CB-C841-B6F1-158D3A15959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Arc 24">
                <a:extLst>
                  <a:ext uri="{FF2B5EF4-FFF2-40B4-BE49-F238E27FC236}">
                    <a16:creationId xmlns:a16="http://schemas.microsoft.com/office/drawing/2014/main" id="{16AD1E7E-38E7-584D-95DA-973A05CF7ED7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79" name="Group 25">
              <a:extLst>
                <a:ext uri="{FF2B5EF4-FFF2-40B4-BE49-F238E27FC236}">
                  <a16:creationId xmlns:a16="http://schemas.microsoft.com/office/drawing/2014/main" id="{DF9C1EF6-EB63-074D-9E4F-F7A08FD6A992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936852" y="2560536"/>
              <a:ext cx="432478" cy="449296"/>
              <a:chOff x="7989" y="10264"/>
              <a:chExt cx="1008" cy="982"/>
            </a:xfrm>
          </p:grpSpPr>
          <p:sp>
            <p:nvSpPr>
              <p:cNvPr id="429" name="Arc 26">
                <a:extLst>
                  <a:ext uri="{FF2B5EF4-FFF2-40B4-BE49-F238E27FC236}">
                    <a16:creationId xmlns:a16="http://schemas.microsoft.com/office/drawing/2014/main" id="{754AF27B-C693-4C43-8BEF-9C73F80C70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Arc 27">
                <a:extLst>
                  <a:ext uri="{FF2B5EF4-FFF2-40B4-BE49-F238E27FC236}">
                    <a16:creationId xmlns:a16="http://schemas.microsoft.com/office/drawing/2014/main" id="{ED72B7F1-68A2-A043-98FF-A86F70AE63B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Arc 28">
                <a:extLst>
                  <a:ext uri="{FF2B5EF4-FFF2-40B4-BE49-F238E27FC236}">
                    <a16:creationId xmlns:a16="http://schemas.microsoft.com/office/drawing/2014/main" id="{3532BCD6-DCB3-4F44-B6A9-6BC38740DE3F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80" name="Group 29">
              <a:extLst>
                <a:ext uri="{FF2B5EF4-FFF2-40B4-BE49-F238E27FC236}">
                  <a16:creationId xmlns:a16="http://schemas.microsoft.com/office/drawing/2014/main" id="{47D0020D-BCEF-0348-8FE7-44EF57CCE14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801269" y="2560119"/>
              <a:ext cx="433867" cy="449296"/>
              <a:chOff x="7989" y="10264"/>
              <a:chExt cx="1008" cy="982"/>
            </a:xfrm>
          </p:grpSpPr>
          <p:sp>
            <p:nvSpPr>
              <p:cNvPr id="426" name="Arc 30">
                <a:extLst>
                  <a:ext uri="{FF2B5EF4-FFF2-40B4-BE49-F238E27FC236}">
                    <a16:creationId xmlns:a16="http://schemas.microsoft.com/office/drawing/2014/main" id="{92D71CB3-E7BB-E84F-B127-DAEBD9B52C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Arc 31">
                <a:extLst>
                  <a:ext uri="{FF2B5EF4-FFF2-40B4-BE49-F238E27FC236}">
                    <a16:creationId xmlns:a16="http://schemas.microsoft.com/office/drawing/2014/main" id="{C4016E08-22E0-FF49-8934-C4D8D78DACC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Arc 32">
                <a:extLst>
                  <a:ext uri="{FF2B5EF4-FFF2-40B4-BE49-F238E27FC236}">
                    <a16:creationId xmlns:a16="http://schemas.microsoft.com/office/drawing/2014/main" id="{874465D7-CAED-2345-A921-C0D80518BF0C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610E952F-529E-DA47-B306-45296FCEB29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663598" y="2560119"/>
              <a:ext cx="433867" cy="449296"/>
              <a:chOff x="7989" y="10264"/>
              <a:chExt cx="1008" cy="982"/>
            </a:xfrm>
          </p:grpSpPr>
          <p:sp>
            <p:nvSpPr>
              <p:cNvPr id="423" name="Arc 34">
                <a:extLst>
                  <a:ext uri="{FF2B5EF4-FFF2-40B4-BE49-F238E27FC236}">
                    <a16:creationId xmlns:a16="http://schemas.microsoft.com/office/drawing/2014/main" id="{0D3CF3D5-B023-6A46-B1A5-A9CD4AB24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Arc 35">
                <a:extLst>
                  <a:ext uri="{FF2B5EF4-FFF2-40B4-BE49-F238E27FC236}">
                    <a16:creationId xmlns:a16="http://schemas.microsoft.com/office/drawing/2014/main" id="{40DAAB44-8AC0-5046-BF34-40D3264A37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" name="Arc 36">
                <a:extLst>
                  <a:ext uri="{FF2B5EF4-FFF2-40B4-BE49-F238E27FC236}">
                    <a16:creationId xmlns:a16="http://schemas.microsoft.com/office/drawing/2014/main" id="{789137AF-7F21-844C-989D-B807E6543CE3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82" name="Group 37">
              <a:extLst>
                <a:ext uri="{FF2B5EF4-FFF2-40B4-BE49-F238E27FC236}">
                  <a16:creationId xmlns:a16="http://schemas.microsoft.com/office/drawing/2014/main" id="{27DED66E-3156-B042-B6C0-EB6E930FB445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527320" y="2560119"/>
              <a:ext cx="433867" cy="449296"/>
              <a:chOff x="7989" y="10264"/>
              <a:chExt cx="1008" cy="982"/>
            </a:xfrm>
          </p:grpSpPr>
          <p:sp>
            <p:nvSpPr>
              <p:cNvPr id="420" name="Arc 38">
                <a:extLst>
                  <a:ext uri="{FF2B5EF4-FFF2-40B4-BE49-F238E27FC236}">
                    <a16:creationId xmlns:a16="http://schemas.microsoft.com/office/drawing/2014/main" id="{8A90E2E6-808D-DD4E-B50A-67E36D7085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" name="Arc 39">
                <a:extLst>
                  <a:ext uri="{FF2B5EF4-FFF2-40B4-BE49-F238E27FC236}">
                    <a16:creationId xmlns:a16="http://schemas.microsoft.com/office/drawing/2014/main" id="{2068EC79-6F85-9046-B1FB-EBBB963E2D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" name="Arc 40">
                <a:extLst>
                  <a:ext uri="{FF2B5EF4-FFF2-40B4-BE49-F238E27FC236}">
                    <a16:creationId xmlns:a16="http://schemas.microsoft.com/office/drawing/2014/main" id="{2702CC25-448F-7B43-8733-49BB6194431F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83" name="Group 41">
              <a:extLst>
                <a:ext uri="{FF2B5EF4-FFF2-40B4-BE49-F238E27FC236}">
                  <a16:creationId xmlns:a16="http://schemas.microsoft.com/office/drawing/2014/main" id="{05926D93-4209-E34B-A2D5-743E3C55102B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388260" y="2560119"/>
              <a:ext cx="433867" cy="449296"/>
              <a:chOff x="7989" y="10264"/>
              <a:chExt cx="1008" cy="982"/>
            </a:xfrm>
          </p:grpSpPr>
          <p:sp>
            <p:nvSpPr>
              <p:cNvPr id="417" name="Arc 42">
                <a:extLst>
                  <a:ext uri="{FF2B5EF4-FFF2-40B4-BE49-F238E27FC236}">
                    <a16:creationId xmlns:a16="http://schemas.microsoft.com/office/drawing/2014/main" id="{24D2C3A1-56CE-5E41-A697-3380E7473D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" name="Arc 43">
                <a:extLst>
                  <a:ext uri="{FF2B5EF4-FFF2-40B4-BE49-F238E27FC236}">
                    <a16:creationId xmlns:a16="http://schemas.microsoft.com/office/drawing/2014/main" id="{883DAB08-F801-C640-960B-6DD6A619EE7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" name="Arc 44">
                <a:extLst>
                  <a:ext uri="{FF2B5EF4-FFF2-40B4-BE49-F238E27FC236}">
                    <a16:creationId xmlns:a16="http://schemas.microsoft.com/office/drawing/2014/main" id="{FC76B440-FC8B-6C43-A806-0B58508AC8F4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84" name="Arc 45">
              <a:extLst>
                <a:ext uri="{FF2B5EF4-FFF2-40B4-BE49-F238E27FC236}">
                  <a16:creationId xmlns:a16="http://schemas.microsoft.com/office/drawing/2014/main" id="{9854CE9F-447F-7246-B654-278BB9C2214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70877" y="2564696"/>
              <a:ext cx="314275" cy="441809"/>
            </a:xfrm>
            <a:custGeom>
              <a:avLst/>
              <a:gdLst>
                <a:gd name="G0" fmla="+- 19435 0 0"/>
                <a:gd name="G1" fmla="+- 21600 0 0"/>
                <a:gd name="G2" fmla="+- 21600 0 0"/>
                <a:gd name="T0" fmla="*/ 0 w 41035"/>
                <a:gd name="T1" fmla="*/ 12177 h 38565"/>
                <a:gd name="T2" fmla="*/ 32804 w 41035"/>
                <a:gd name="T3" fmla="*/ 38565 h 38565"/>
                <a:gd name="T4" fmla="*/ 19435 w 41035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035" h="38565" fill="none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</a:path>
                <a:path w="41035" h="38565" stroke="0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  <a:lnTo>
                    <a:pt x="19435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Arc 46">
              <a:extLst>
                <a:ext uri="{FF2B5EF4-FFF2-40B4-BE49-F238E27FC236}">
                  <a16:creationId xmlns:a16="http://schemas.microsoft.com/office/drawing/2014/main" id="{703A0C23-1644-864A-8655-BB6AF6737335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6237380" y="2630426"/>
              <a:ext cx="324011" cy="379406"/>
            </a:xfrm>
            <a:custGeom>
              <a:avLst/>
              <a:gdLst>
                <a:gd name="G0" fmla="+- 21572 0 0"/>
                <a:gd name="G1" fmla="+- 11552 0 0"/>
                <a:gd name="G2" fmla="+- 21600 0 0"/>
                <a:gd name="T0" fmla="*/ 39822 w 43172"/>
                <a:gd name="T1" fmla="*/ 0 h 33152"/>
                <a:gd name="T2" fmla="*/ 0 w 43172"/>
                <a:gd name="T3" fmla="*/ 12648 h 33152"/>
                <a:gd name="T4" fmla="*/ 21572 w 43172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72" h="33152" fill="none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</a:path>
                <a:path w="43172" h="33152" stroke="0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  <a:lnTo>
                    <a:pt x="21572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Arc 47">
              <a:extLst>
                <a:ext uri="{FF2B5EF4-FFF2-40B4-BE49-F238E27FC236}">
                  <a16:creationId xmlns:a16="http://schemas.microsoft.com/office/drawing/2014/main" id="{F1098ECA-CAB5-D743-B0A4-32982DA56300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6391040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Arc 48">
              <a:extLst>
                <a:ext uri="{FF2B5EF4-FFF2-40B4-BE49-F238E27FC236}">
                  <a16:creationId xmlns:a16="http://schemas.microsoft.com/office/drawing/2014/main" id="{4A474059-2BDF-CD48-B21F-3A313C971A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264183" y="2558454"/>
              <a:ext cx="165482" cy="441809"/>
            </a:xfrm>
            <a:custGeom>
              <a:avLst/>
              <a:gdLst>
                <a:gd name="G0" fmla="+- 166 0 0"/>
                <a:gd name="G1" fmla="+- 21600 0 0"/>
                <a:gd name="G2" fmla="+- 21600 0 0"/>
                <a:gd name="T0" fmla="*/ 0 w 21766"/>
                <a:gd name="T1" fmla="*/ 1 h 38565"/>
                <a:gd name="T2" fmla="*/ 13535 w 21766"/>
                <a:gd name="T3" fmla="*/ 38565 h 38565"/>
                <a:gd name="T4" fmla="*/ 166 w 21766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66" h="38565" fill="none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</a:path>
                <a:path w="21766" h="38565" stroke="0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  <a:lnTo>
                    <a:pt x="166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Arc 49">
              <a:extLst>
                <a:ext uri="{FF2B5EF4-FFF2-40B4-BE49-F238E27FC236}">
                  <a16:creationId xmlns:a16="http://schemas.microsoft.com/office/drawing/2014/main" id="{EF7E5327-E4FE-6C40-9A80-75A4EDBD85E5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245409" y="2624602"/>
              <a:ext cx="209980" cy="379406"/>
            </a:xfrm>
            <a:custGeom>
              <a:avLst/>
              <a:gdLst>
                <a:gd name="G0" fmla="+- 6433 0 0"/>
                <a:gd name="G1" fmla="+- 11552 0 0"/>
                <a:gd name="G2" fmla="+- 21600 0 0"/>
                <a:gd name="T0" fmla="*/ 24683 w 28033"/>
                <a:gd name="T1" fmla="*/ 0 h 33152"/>
                <a:gd name="T2" fmla="*/ 0 w 28033"/>
                <a:gd name="T3" fmla="*/ 32171 h 33152"/>
                <a:gd name="T4" fmla="*/ 6433 w 28033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33" h="33152" fill="none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</a:path>
                <a:path w="28033" h="33152" stroke="0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  <a:lnTo>
                    <a:pt x="6433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Arc 50">
              <a:extLst>
                <a:ext uri="{FF2B5EF4-FFF2-40B4-BE49-F238E27FC236}">
                  <a16:creationId xmlns:a16="http://schemas.microsoft.com/office/drawing/2014/main" id="{9AA62873-4220-764B-AAEB-BDDD1D22BC26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284346" y="2553880"/>
              <a:ext cx="155749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Arc 51">
              <a:extLst>
                <a:ext uri="{FF2B5EF4-FFF2-40B4-BE49-F238E27FC236}">
                  <a16:creationId xmlns:a16="http://schemas.microsoft.com/office/drawing/2014/main" id="{11CDB38D-00E2-FF49-8CE3-C0857280517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430359" y="2558039"/>
              <a:ext cx="328183" cy="441809"/>
            </a:xfrm>
            <a:custGeom>
              <a:avLst/>
              <a:gdLst>
                <a:gd name="G0" fmla="+- 21508 0 0"/>
                <a:gd name="G1" fmla="+- 21600 0 0"/>
                <a:gd name="G2" fmla="+- 21600 0 0"/>
                <a:gd name="T0" fmla="*/ 0 w 43108"/>
                <a:gd name="T1" fmla="*/ 19616 h 38565"/>
                <a:gd name="T2" fmla="*/ 34877 w 43108"/>
                <a:gd name="T3" fmla="*/ 38565 h 38565"/>
                <a:gd name="T4" fmla="*/ 21508 w 43108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08" h="38565" fill="none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</a:path>
                <a:path w="43108" h="38565" stroke="0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  <a:lnTo>
                    <a:pt x="21508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Arc 52">
              <a:extLst>
                <a:ext uri="{FF2B5EF4-FFF2-40B4-BE49-F238E27FC236}">
                  <a16:creationId xmlns:a16="http://schemas.microsoft.com/office/drawing/2014/main" id="{F164373D-DE3A-6745-B84F-2915F08353FF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393508" y="2624186"/>
              <a:ext cx="230840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Arc 53">
              <a:extLst>
                <a:ext uri="{FF2B5EF4-FFF2-40B4-BE49-F238E27FC236}">
                  <a16:creationId xmlns:a16="http://schemas.microsoft.com/office/drawing/2014/main" id="{F7A42B83-FA50-6845-8CD0-D65B930FCA15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451914" y="2554295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93" name="Group 54">
              <a:extLst>
                <a:ext uri="{FF2B5EF4-FFF2-40B4-BE49-F238E27FC236}">
                  <a16:creationId xmlns:a16="http://schemas.microsoft.com/office/drawing/2014/main" id="{B7A70278-A584-1643-9BE0-D9BDD85D20A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967985" y="2554295"/>
              <a:ext cx="166873" cy="449296"/>
              <a:chOff x="3891" y="3067"/>
              <a:chExt cx="330" cy="717"/>
            </a:xfrm>
          </p:grpSpPr>
          <p:sp>
            <p:nvSpPr>
              <p:cNvPr id="413" name="Arc 55">
                <a:extLst>
                  <a:ext uri="{FF2B5EF4-FFF2-40B4-BE49-F238E27FC236}">
                    <a16:creationId xmlns:a16="http://schemas.microsoft.com/office/drawing/2014/main" id="{F0F9C0A3-CF00-234E-B13F-6DD81A5D67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" y="3072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414" name="Group 56">
                <a:extLst>
                  <a:ext uri="{FF2B5EF4-FFF2-40B4-BE49-F238E27FC236}">
                    <a16:creationId xmlns:a16="http://schemas.microsoft.com/office/drawing/2014/main" id="{A568B1F9-DEEC-9B43-BF7C-672E1F9BCC4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1" y="3067"/>
                <a:ext cx="295" cy="717"/>
                <a:chOff x="3581" y="2155"/>
                <a:chExt cx="295" cy="717"/>
              </a:xfrm>
            </p:grpSpPr>
            <p:sp>
              <p:nvSpPr>
                <p:cNvPr id="415" name="Arc 57">
                  <a:extLst>
                    <a:ext uri="{FF2B5EF4-FFF2-40B4-BE49-F238E27FC236}">
                      <a16:creationId xmlns:a16="http://schemas.microsoft.com/office/drawing/2014/main" id="{9007AFD6-1800-B04E-A6BC-70121BB00E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581" y="2155"/>
                  <a:ext cx="280" cy="605"/>
                </a:xfrm>
                <a:custGeom>
                  <a:avLst/>
                  <a:gdLst>
                    <a:gd name="G0" fmla="+- 3 0 0"/>
                    <a:gd name="G1" fmla="+- 11552 0 0"/>
                    <a:gd name="G2" fmla="+- 21600 0 0"/>
                    <a:gd name="T0" fmla="*/ 18253 w 21603"/>
                    <a:gd name="T1" fmla="*/ 0 h 33152"/>
                    <a:gd name="T2" fmla="*/ 0 w 21603"/>
                    <a:gd name="T3" fmla="*/ 33151 h 33152"/>
                    <a:gd name="T4" fmla="*/ 3 w 2160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3" h="33152" fill="none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</a:path>
                    <a:path w="21603" h="33152" stroke="0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  <a:lnTo>
                        <a:pt x="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6" name="Arc 58">
                  <a:extLst>
                    <a:ext uri="{FF2B5EF4-FFF2-40B4-BE49-F238E27FC236}">
                      <a16:creationId xmlns:a16="http://schemas.microsoft.com/office/drawing/2014/main" id="{698398DC-43A1-8A48-BB60-FF8D739263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07" y="2592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394" name="Arc 59">
              <a:extLst>
                <a:ext uri="{FF2B5EF4-FFF2-40B4-BE49-F238E27FC236}">
                  <a16:creationId xmlns:a16="http://schemas.microsoft.com/office/drawing/2014/main" id="{1B0C6A56-4E94-B347-BEBE-4D8D0EFF917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14692" y="2557207"/>
              <a:ext cx="161310" cy="441809"/>
            </a:xfrm>
            <a:custGeom>
              <a:avLst/>
              <a:gdLst>
                <a:gd name="G0" fmla="+- 2440 0 0"/>
                <a:gd name="G1" fmla="+- 21600 0 0"/>
                <a:gd name="G2" fmla="+- 21600 0 0"/>
                <a:gd name="T0" fmla="*/ 0 w 24040"/>
                <a:gd name="T1" fmla="*/ 139 h 38565"/>
                <a:gd name="T2" fmla="*/ 15809 w 24040"/>
                <a:gd name="T3" fmla="*/ 38565 h 38565"/>
                <a:gd name="T4" fmla="*/ 2440 w 24040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40" h="38565" fill="none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</a:path>
                <a:path w="24040" h="38565" stroke="0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  <a:lnTo>
                    <a:pt x="2440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Arc 60">
              <a:extLst>
                <a:ext uri="{FF2B5EF4-FFF2-40B4-BE49-F238E27FC236}">
                  <a16:creationId xmlns:a16="http://schemas.microsoft.com/office/drawing/2014/main" id="{57F2BF4D-7755-5242-ABD6-3B41F4C2E1B9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080622" y="2624186"/>
              <a:ext cx="203027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Arc 61">
              <a:extLst>
                <a:ext uri="{FF2B5EF4-FFF2-40B4-BE49-F238E27FC236}">
                  <a16:creationId xmlns:a16="http://schemas.microsoft.com/office/drawing/2014/main" id="{72874F75-430E-8044-AFCC-EE4B2F89C80D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132769" y="2553880"/>
              <a:ext cx="136280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97" name="Group 62">
              <a:extLst>
                <a:ext uri="{FF2B5EF4-FFF2-40B4-BE49-F238E27FC236}">
                  <a16:creationId xmlns:a16="http://schemas.microsoft.com/office/drawing/2014/main" id="{C149782C-E8AC-D844-9E65-CF1944B97CA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484053" y="2552632"/>
              <a:ext cx="656363" cy="449296"/>
              <a:chOff x="4893" y="2164"/>
              <a:chExt cx="1140" cy="717"/>
            </a:xfrm>
          </p:grpSpPr>
          <p:sp>
            <p:nvSpPr>
              <p:cNvPr id="398" name="Arc 63">
                <a:extLst>
                  <a:ext uri="{FF2B5EF4-FFF2-40B4-BE49-F238E27FC236}">
                    <a16:creationId xmlns:a16="http://schemas.microsoft.com/office/drawing/2014/main" id="{2EC5D02C-37E7-C442-BECC-0C9529DD8F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8" y="2169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Arc 64">
                <a:extLst>
                  <a:ext uri="{FF2B5EF4-FFF2-40B4-BE49-F238E27FC236}">
                    <a16:creationId xmlns:a16="http://schemas.microsoft.com/office/drawing/2014/main" id="{3F8EB4F2-B3A7-124B-9AEC-2BE5953FCEC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186" y="2164"/>
                <a:ext cx="363" cy="605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Arc 65">
                <a:extLst>
                  <a:ext uri="{FF2B5EF4-FFF2-40B4-BE49-F238E27FC236}">
                    <a16:creationId xmlns:a16="http://schemas.microsoft.com/office/drawing/2014/main" id="{AB4C2954-5B94-2347-90D0-D6E1DD48DDC4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213" y="2601"/>
                <a:ext cx="269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401" name="Group 66">
                <a:extLst>
                  <a:ext uri="{FF2B5EF4-FFF2-40B4-BE49-F238E27FC236}">
                    <a16:creationId xmlns:a16="http://schemas.microsoft.com/office/drawing/2014/main" id="{754D0B40-AC14-4243-8BD6-048B242F9DA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3" y="2164"/>
                <a:ext cx="401" cy="717"/>
                <a:chOff x="3661" y="2164"/>
                <a:chExt cx="401" cy="717"/>
              </a:xfrm>
            </p:grpSpPr>
            <p:sp>
              <p:nvSpPr>
                <p:cNvPr id="410" name="Arc 67">
                  <a:extLst>
                    <a:ext uri="{FF2B5EF4-FFF2-40B4-BE49-F238E27FC236}">
                      <a16:creationId xmlns:a16="http://schemas.microsoft.com/office/drawing/2014/main" id="{5F01BFD3-159A-494C-B33A-BF7E07C7BC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4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1" name="Arc 68">
                  <a:extLst>
                    <a:ext uri="{FF2B5EF4-FFF2-40B4-BE49-F238E27FC236}">
                      <a16:creationId xmlns:a16="http://schemas.microsoft.com/office/drawing/2014/main" id="{2965496C-2FAB-2F4C-8242-5CD1EE7DA7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661" y="2164"/>
                  <a:ext cx="401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2" name="Arc 69">
                  <a:extLst>
                    <a:ext uri="{FF2B5EF4-FFF2-40B4-BE49-F238E27FC236}">
                      <a16:creationId xmlns:a16="http://schemas.microsoft.com/office/drawing/2014/main" id="{B181866A-119F-DF40-8696-204312B553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89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02" name="Group 70">
                <a:extLst>
                  <a:ext uri="{FF2B5EF4-FFF2-40B4-BE49-F238E27FC236}">
                    <a16:creationId xmlns:a16="http://schemas.microsoft.com/office/drawing/2014/main" id="{01AB4400-7EC4-0E48-81A2-DFCEF575E9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" y="2164"/>
                <a:ext cx="290" cy="717"/>
                <a:chOff x="3891" y="3067"/>
                <a:chExt cx="330" cy="717"/>
              </a:xfrm>
            </p:grpSpPr>
            <p:sp>
              <p:nvSpPr>
                <p:cNvPr id="406" name="Arc 71">
                  <a:extLst>
                    <a:ext uri="{FF2B5EF4-FFF2-40B4-BE49-F238E27FC236}">
                      <a16:creationId xmlns:a16="http://schemas.microsoft.com/office/drawing/2014/main" id="{8E4BC33A-58AF-D942-8E79-27BC2CD113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407" name="Group 72">
                  <a:extLst>
                    <a:ext uri="{FF2B5EF4-FFF2-40B4-BE49-F238E27FC236}">
                      <a16:creationId xmlns:a16="http://schemas.microsoft.com/office/drawing/2014/main" id="{23E0303D-93B3-904A-A11A-011228476D9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408" name="Arc 73">
                    <a:extLst>
                      <a:ext uri="{FF2B5EF4-FFF2-40B4-BE49-F238E27FC236}">
                        <a16:creationId xmlns:a16="http://schemas.microsoft.com/office/drawing/2014/main" id="{AB137981-FB52-A544-8121-292905DDD8B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9" name="Arc 74">
                    <a:extLst>
                      <a:ext uri="{FF2B5EF4-FFF2-40B4-BE49-F238E27FC236}">
                        <a16:creationId xmlns:a16="http://schemas.microsoft.com/office/drawing/2014/main" id="{E194D35A-0AE3-5949-8AEC-5D359A82D6A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403" name="Arc 75">
                <a:extLst>
                  <a:ext uri="{FF2B5EF4-FFF2-40B4-BE49-F238E27FC236}">
                    <a16:creationId xmlns:a16="http://schemas.microsoft.com/office/drawing/2014/main" id="{FA598FFD-B9DE-EB48-913E-713AAB365B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6" y="2171"/>
                <a:ext cx="281" cy="705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4" name="Arc 76">
                <a:extLst>
                  <a:ext uri="{FF2B5EF4-FFF2-40B4-BE49-F238E27FC236}">
                    <a16:creationId xmlns:a16="http://schemas.microsoft.com/office/drawing/2014/main" id="{E5797120-62F6-5043-802E-2937E79905A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484" y="2164"/>
                <a:ext cx="353" cy="605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5" name="Arc 77">
                <a:extLst>
                  <a:ext uri="{FF2B5EF4-FFF2-40B4-BE49-F238E27FC236}">
                    <a16:creationId xmlns:a16="http://schemas.microsoft.com/office/drawing/2014/main" id="{60F71AAF-1C29-9B44-AB0B-AC26771EA64B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509" y="2601"/>
                <a:ext cx="236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A6580707-2C05-1B4A-8BB8-E648E21074FB}"/>
              </a:ext>
            </a:extLst>
          </p:cNvPr>
          <p:cNvCxnSpPr/>
          <p:nvPr/>
        </p:nvCxnSpPr>
        <p:spPr>
          <a:xfrm>
            <a:off x="1324979" y="1788315"/>
            <a:ext cx="15554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6" name="Oval 435">
            <a:extLst>
              <a:ext uri="{FF2B5EF4-FFF2-40B4-BE49-F238E27FC236}">
                <a16:creationId xmlns:a16="http://schemas.microsoft.com/office/drawing/2014/main" id="{95054D2A-06B0-6A40-B2C9-EBB37B9F3D13}"/>
              </a:ext>
            </a:extLst>
          </p:cNvPr>
          <p:cNvSpPr/>
          <p:nvPr/>
        </p:nvSpPr>
        <p:spPr>
          <a:xfrm>
            <a:off x="2573035" y="1698366"/>
            <a:ext cx="235341" cy="24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Oval 436">
            <a:extLst>
              <a:ext uri="{FF2B5EF4-FFF2-40B4-BE49-F238E27FC236}">
                <a16:creationId xmlns:a16="http://schemas.microsoft.com/office/drawing/2014/main" id="{333BB0DC-FF3A-3C44-A762-89ABEFA81A96}"/>
              </a:ext>
            </a:extLst>
          </p:cNvPr>
          <p:cNvSpPr/>
          <p:nvPr/>
        </p:nvSpPr>
        <p:spPr>
          <a:xfrm>
            <a:off x="1130234" y="1674402"/>
            <a:ext cx="235341" cy="24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8" name="Group 437">
            <a:extLst>
              <a:ext uri="{FF2B5EF4-FFF2-40B4-BE49-F238E27FC236}">
                <a16:creationId xmlns:a16="http://schemas.microsoft.com/office/drawing/2014/main" id="{080443BC-BD40-734C-AB8D-D37ADA8876F3}"/>
              </a:ext>
            </a:extLst>
          </p:cNvPr>
          <p:cNvGrpSpPr/>
          <p:nvPr/>
        </p:nvGrpSpPr>
        <p:grpSpPr>
          <a:xfrm>
            <a:off x="2815534" y="1689647"/>
            <a:ext cx="1082103" cy="239129"/>
            <a:chOff x="6237380" y="2552632"/>
            <a:chExt cx="2521162" cy="457200"/>
          </a:xfrm>
        </p:grpSpPr>
        <p:sp>
          <p:nvSpPr>
            <p:cNvPr id="439" name="Arc 18">
              <a:extLst>
                <a:ext uri="{FF2B5EF4-FFF2-40B4-BE49-F238E27FC236}">
                  <a16:creationId xmlns:a16="http://schemas.microsoft.com/office/drawing/2014/main" id="{6C081911-5895-5F48-A023-B3F101A73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29696" y="2565111"/>
              <a:ext cx="165482" cy="441809"/>
            </a:xfrm>
            <a:custGeom>
              <a:avLst/>
              <a:gdLst>
                <a:gd name="G0" fmla="+- 0 0 0"/>
                <a:gd name="G1" fmla="+- 21594 0 0"/>
                <a:gd name="G2" fmla="+- 21600 0 0"/>
                <a:gd name="T0" fmla="*/ 500 w 21600"/>
                <a:gd name="T1" fmla="*/ 0 h 38559"/>
                <a:gd name="T2" fmla="*/ 13369 w 21600"/>
                <a:gd name="T3" fmla="*/ 38559 h 38559"/>
                <a:gd name="T4" fmla="*/ 0 w 21600"/>
                <a:gd name="T5" fmla="*/ 21594 h 38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8559" fill="none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</a:path>
                <a:path w="21600" h="38559" stroke="0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  <a:lnTo>
                    <a:pt x="0" y="21594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" name="Arc 19">
              <a:extLst>
                <a:ext uri="{FF2B5EF4-FFF2-40B4-BE49-F238E27FC236}">
                  <a16:creationId xmlns:a16="http://schemas.microsoft.com/office/drawing/2014/main" id="{86780DF5-BB8B-C848-8C62-F81BE466FF12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7210801" y="2630426"/>
              <a:ext cx="310103" cy="379406"/>
            </a:xfrm>
            <a:custGeom>
              <a:avLst/>
              <a:gdLst>
                <a:gd name="G0" fmla="+- 19755 0 0"/>
                <a:gd name="G1" fmla="+- 11552 0 0"/>
                <a:gd name="G2" fmla="+- 21600 0 0"/>
                <a:gd name="T0" fmla="*/ 38005 w 41355"/>
                <a:gd name="T1" fmla="*/ 0 h 33152"/>
                <a:gd name="T2" fmla="*/ 0 w 41355"/>
                <a:gd name="T3" fmla="*/ 20286 h 33152"/>
                <a:gd name="T4" fmla="*/ 19755 w 41355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55" h="33152" fill="none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</a:path>
                <a:path w="41355" h="33152" stroke="0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  <a:lnTo>
                    <a:pt x="19755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" name="Arc 20">
              <a:extLst>
                <a:ext uri="{FF2B5EF4-FFF2-40B4-BE49-F238E27FC236}">
                  <a16:creationId xmlns:a16="http://schemas.microsoft.com/office/drawing/2014/main" id="{B9711967-14C4-1A45-A569-13E7D154D2F1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7350556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42" name="Group 21">
              <a:extLst>
                <a:ext uri="{FF2B5EF4-FFF2-40B4-BE49-F238E27FC236}">
                  <a16:creationId xmlns:a16="http://schemas.microsoft.com/office/drawing/2014/main" id="{C57F0F2F-3335-1145-967E-EEFC3C8EE67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075913" y="2560536"/>
              <a:ext cx="432478" cy="449296"/>
              <a:chOff x="7989" y="10264"/>
              <a:chExt cx="1008" cy="982"/>
            </a:xfrm>
          </p:grpSpPr>
          <p:sp>
            <p:nvSpPr>
              <p:cNvPr id="496" name="Arc 22">
                <a:extLst>
                  <a:ext uri="{FF2B5EF4-FFF2-40B4-BE49-F238E27FC236}">
                    <a16:creationId xmlns:a16="http://schemas.microsoft.com/office/drawing/2014/main" id="{6296C176-695A-0D41-9F16-772A0A89DA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" name="Arc 23">
                <a:extLst>
                  <a:ext uri="{FF2B5EF4-FFF2-40B4-BE49-F238E27FC236}">
                    <a16:creationId xmlns:a16="http://schemas.microsoft.com/office/drawing/2014/main" id="{556AAEB4-7775-CA4A-82B1-31F006D993C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" name="Arc 24">
                <a:extLst>
                  <a:ext uri="{FF2B5EF4-FFF2-40B4-BE49-F238E27FC236}">
                    <a16:creationId xmlns:a16="http://schemas.microsoft.com/office/drawing/2014/main" id="{1B862AEA-D04D-D749-B4E8-B3AD29FC666C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43" name="Group 25">
              <a:extLst>
                <a:ext uri="{FF2B5EF4-FFF2-40B4-BE49-F238E27FC236}">
                  <a16:creationId xmlns:a16="http://schemas.microsoft.com/office/drawing/2014/main" id="{19A72EAC-CD4C-8F40-AE57-AB6A26456A3B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936852" y="2560536"/>
              <a:ext cx="432478" cy="449296"/>
              <a:chOff x="7989" y="10264"/>
              <a:chExt cx="1008" cy="982"/>
            </a:xfrm>
          </p:grpSpPr>
          <p:sp>
            <p:nvSpPr>
              <p:cNvPr id="493" name="Arc 26">
                <a:extLst>
                  <a:ext uri="{FF2B5EF4-FFF2-40B4-BE49-F238E27FC236}">
                    <a16:creationId xmlns:a16="http://schemas.microsoft.com/office/drawing/2014/main" id="{58381099-0442-144E-8DF1-4FB636FCD9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4" name="Arc 27">
                <a:extLst>
                  <a:ext uri="{FF2B5EF4-FFF2-40B4-BE49-F238E27FC236}">
                    <a16:creationId xmlns:a16="http://schemas.microsoft.com/office/drawing/2014/main" id="{E12BA9FC-EE11-8047-BF18-53D9C78ACAD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5" name="Arc 28">
                <a:extLst>
                  <a:ext uri="{FF2B5EF4-FFF2-40B4-BE49-F238E27FC236}">
                    <a16:creationId xmlns:a16="http://schemas.microsoft.com/office/drawing/2014/main" id="{F0AAB3D3-CF83-404B-A71C-A18F4C246BA4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44" name="Group 29">
              <a:extLst>
                <a:ext uri="{FF2B5EF4-FFF2-40B4-BE49-F238E27FC236}">
                  <a16:creationId xmlns:a16="http://schemas.microsoft.com/office/drawing/2014/main" id="{9B10BFC4-7C9C-F549-949C-209ECEFECCB5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801269" y="2560119"/>
              <a:ext cx="433867" cy="449296"/>
              <a:chOff x="7989" y="10264"/>
              <a:chExt cx="1008" cy="982"/>
            </a:xfrm>
          </p:grpSpPr>
          <p:sp>
            <p:nvSpPr>
              <p:cNvPr id="490" name="Arc 30">
                <a:extLst>
                  <a:ext uri="{FF2B5EF4-FFF2-40B4-BE49-F238E27FC236}">
                    <a16:creationId xmlns:a16="http://schemas.microsoft.com/office/drawing/2014/main" id="{76091F55-5F7C-EB40-BDF8-AA725517D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" name="Arc 31">
                <a:extLst>
                  <a:ext uri="{FF2B5EF4-FFF2-40B4-BE49-F238E27FC236}">
                    <a16:creationId xmlns:a16="http://schemas.microsoft.com/office/drawing/2014/main" id="{FFD8F584-B23F-CD41-854F-B305E5A307C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2" name="Arc 32">
                <a:extLst>
                  <a:ext uri="{FF2B5EF4-FFF2-40B4-BE49-F238E27FC236}">
                    <a16:creationId xmlns:a16="http://schemas.microsoft.com/office/drawing/2014/main" id="{4A4EBB4D-78DA-024C-A663-0F467D7715CF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45" name="Group 444">
              <a:extLst>
                <a:ext uri="{FF2B5EF4-FFF2-40B4-BE49-F238E27FC236}">
                  <a16:creationId xmlns:a16="http://schemas.microsoft.com/office/drawing/2014/main" id="{D20D2E44-AA95-C84F-AB34-53810413701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663598" y="2560119"/>
              <a:ext cx="433867" cy="449296"/>
              <a:chOff x="7989" y="10264"/>
              <a:chExt cx="1008" cy="982"/>
            </a:xfrm>
          </p:grpSpPr>
          <p:sp>
            <p:nvSpPr>
              <p:cNvPr id="487" name="Arc 34">
                <a:extLst>
                  <a:ext uri="{FF2B5EF4-FFF2-40B4-BE49-F238E27FC236}">
                    <a16:creationId xmlns:a16="http://schemas.microsoft.com/office/drawing/2014/main" id="{EC6B4130-BE29-2F46-9DE6-601E4D1D0D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8" name="Arc 35">
                <a:extLst>
                  <a:ext uri="{FF2B5EF4-FFF2-40B4-BE49-F238E27FC236}">
                    <a16:creationId xmlns:a16="http://schemas.microsoft.com/office/drawing/2014/main" id="{1054D0C9-570C-BC49-8F3A-0388A0C6865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9" name="Arc 36">
                <a:extLst>
                  <a:ext uri="{FF2B5EF4-FFF2-40B4-BE49-F238E27FC236}">
                    <a16:creationId xmlns:a16="http://schemas.microsoft.com/office/drawing/2014/main" id="{70C61BEF-184B-9941-A911-F85DC5534980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46" name="Group 37">
              <a:extLst>
                <a:ext uri="{FF2B5EF4-FFF2-40B4-BE49-F238E27FC236}">
                  <a16:creationId xmlns:a16="http://schemas.microsoft.com/office/drawing/2014/main" id="{9A4D3D40-3C2F-2741-8011-40E1DA6277EB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527320" y="2560119"/>
              <a:ext cx="433867" cy="449296"/>
              <a:chOff x="7989" y="10264"/>
              <a:chExt cx="1008" cy="982"/>
            </a:xfrm>
          </p:grpSpPr>
          <p:sp>
            <p:nvSpPr>
              <p:cNvPr id="484" name="Arc 38">
                <a:extLst>
                  <a:ext uri="{FF2B5EF4-FFF2-40B4-BE49-F238E27FC236}">
                    <a16:creationId xmlns:a16="http://schemas.microsoft.com/office/drawing/2014/main" id="{6D22C151-C808-AC42-9343-A9DB49B109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5" name="Arc 39">
                <a:extLst>
                  <a:ext uri="{FF2B5EF4-FFF2-40B4-BE49-F238E27FC236}">
                    <a16:creationId xmlns:a16="http://schemas.microsoft.com/office/drawing/2014/main" id="{943228C2-08D1-3A44-9C3A-49D040BB29E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6" name="Arc 40">
                <a:extLst>
                  <a:ext uri="{FF2B5EF4-FFF2-40B4-BE49-F238E27FC236}">
                    <a16:creationId xmlns:a16="http://schemas.microsoft.com/office/drawing/2014/main" id="{12A299AC-121E-D74E-86B0-3305AEE3980D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47" name="Group 41">
              <a:extLst>
                <a:ext uri="{FF2B5EF4-FFF2-40B4-BE49-F238E27FC236}">
                  <a16:creationId xmlns:a16="http://schemas.microsoft.com/office/drawing/2014/main" id="{4D66844A-E934-5548-833B-D4E01BE0C2F5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388260" y="2560119"/>
              <a:ext cx="433867" cy="449296"/>
              <a:chOff x="7989" y="10264"/>
              <a:chExt cx="1008" cy="982"/>
            </a:xfrm>
          </p:grpSpPr>
          <p:sp>
            <p:nvSpPr>
              <p:cNvPr id="481" name="Arc 42">
                <a:extLst>
                  <a:ext uri="{FF2B5EF4-FFF2-40B4-BE49-F238E27FC236}">
                    <a16:creationId xmlns:a16="http://schemas.microsoft.com/office/drawing/2014/main" id="{7AD6D263-1C2C-EE42-8F7B-83629B56B2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2" name="Arc 43">
                <a:extLst>
                  <a:ext uri="{FF2B5EF4-FFF2-40B4-BE49-F238E27FC236}">
                    <a16:creationId xmlns:a16="http://schemas.microsoft.com/office/drawing/2014/main" id="{2AE1CCEA-AF0F-4D4D-ADBC-6BD934B2FEF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3" name="Arc 44">
                <a:extLst>
                  <a:ext uri="{FF2B5EF4-FFF2-40B4-BE49-F238E27FC236}">
                    <a16:creationId xmlns:a16="http://schemas.microsoft.com/office/drawing/2014/main" id="{298B86FB-4481-5A47-B2A7-A83726F2548D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48" name="Arc 45">
              <a:extLst>
                <a:ext uri="{FF2B5EF4-FFF2-40B4-BE49-F238E27FC236}">
                  <a16:creationId xmlns:a16="http://schemas.microsoft.com/office/drawing/2014/main" id="{7B784CD7-0F48-7943-8D8B-16D673CD06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70877" y="2564696"/>
              <a:ext cx="314275" cy="441809"/>
            </a:xfrm>
            <a:custGeom>
              <a:avLst/>
              <a:gdLst>
                <a:gd name="G0" fmla="+- 19435 0 0"/>
                <a:gd name="G1" fmla="+- 21600 0 0"/>
                <a:gd name="G2" fmla="+- 21600 0 0"/>
                <a:gd name="T0" fmla="*/ 0 w 41035"/>
                <a:gd name="T1" fmla="*/ 12177 h 38565"/>
                <a:gd name="T2" fmla="*/ 32804 w 41035"/>
                <a:gd name="T3" fmla="*/ 38565 h 38565"/>
                <a:gd name="T4" fmla="*/ 19435 w 41035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035" h="38565" fill="none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</a:path>
                <a:path w="41035" h="38565" stroke="0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  <a:lnTo>
                    <a:pt x="19435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9" name="Arc 46">
              <a:extLst>
                <a:ext uri="{FF2B5EF4-FFF2-40B4-BE49-F238E27FC236}">
                  <a16:creationId xmlns:a16="http://schemas.microsoft.com/office/drawing/2014/main" id="{E4088B0A-01DE-9347-9D30-C7931B57D8B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6237380" y="2630426"/>
              <a:ext cx="324011" cy="379406"/>
            </a:xfrm>
            <a:custGeom>
              <a:avLst/>
              <a:gdLst>
                <a:gd name="G0" fmla="+- 21572 0 0"/>
                <a:gd name="G1" fmla="+- 11552 0 0"/>
                <a:gd name="G2" fmla="+- 21600 0 0"/>
                <a:gd name="T0" fmla="*/ 39822 w 43172"/>
                <a:gd name="T1" fmla="*/ 0 h 33152"/>
                <a:gd name="T2" fmla="*/ 0 w 43172"/>
                <a:gd name="T3" fmla="*/ 12648 h 33152"/>
                <a:gd name="T4" fmla="*/ 21572 w 43172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72" h="33152" fill="none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</a:path>
                <a:path w="43172" h="33152" stroke="0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  <a:lnTo>
                    <a:pt x="21572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" name="Arc 47">
              <a:extLst>
                <a:ext uri="{FF2B5EF4-FFF2-40B4-BE49-F238E27FC236}">
                  <a16:creationId xmlns:a16="http://schemas.microsoft.com/office/drawing/2014/main" id="{959FB900-8B92-CA41-B772-60C03B959F76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6391040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1" name="Arc 48">
              <a:extLst>
                <a:ext uri="{FF2B5EF4-FFF2-40B4-BE49-F238E27FC236}">
                  <a16:creationId xmlns:a16="http://schemas.microsoft.com/office/drawing/2014/main" id="{E76208F8-D084-D74E-B493-487DC0CF21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264183" y="2558454"/>
              <a:ext cx="165482" cy="441809"/>
            </a:xfrm>
            <a:custGeom>
              <a:avLst/>
              <a:gdLst>
                <a:gd name="G0" fmla="+- 166 0 0"/>
                <a:gd name="G1" fmla="+- 21600 0 0"/>
                <a:gd name="G2" fmla="+- 21600 0 0"/>
                <a:gd name="T0" fmla="*/ 0 w 21766"/>
                <a:gd name="T1" fmla="*/ 1 h 38565"/>
                <a:gd name="T2" fmla="*/ 13535 w 21766"/>
                <a:gd name="T3" fmla="*/ 38565 h 38565"/>
                <a:gd name="T4" fmla="*/ 166 w 21766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66" h="38565" fill="none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</a:path>
                <a:path w="21766" h="38565" stroke="0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  <a:lnTo>
                    <a:pt x="166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2" name="Arc 49">
              <a:extLst>
                <a:ext uri="{FF2B5EF4-FFF2-40B4-BE49-F238E27FC236}">
                  <a16:creationId xmlns:a16="http://schemas.microsoft.com/office/drawing/2014/main" id="{B4557A31-AFEE-5A41-A7B5-6A43506B9CFD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245409" y="2624602"/>
              <a:ext cx="209980" cy="379406"/>
            </a:xfrm>
            <a:custGeom>
              <a:avLst/>
              <a:gdLst>
                <a:gd name="G0" fmla="+- 6433 0 0"/>
                <a:gd name="G1" fmla="+- 11552 0 0"/>
                <a:gd name="G2" fmla="+- 21600 0 0"/>
                <a:gd name="T0" fmla="*/ 24683 w 28033"/>
                <a:gd name="T1" fmla="*/ 0 h 33152"/>
                <a:gd name="T2" fmla="*/ 0 w 28033"/>
                <a:gd name="T3" fmla="*/ 32171 h 33152"/>
                <a:gd name="T4" fmla="*/ 6433 w 28033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33" h="33152" fill="none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</a:path>
                <a:path w="28033" h="33152" stroke="0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  <a:lnTo>
                    <a:pt x="6433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3" name="Arc 50">
              <a:extLst>
                <a:ext uri="{FF2B5EF4-FFF2-40B4-BE49-F238E27FC236}">
                  <a16:creationId xmlns:a16="http://schemas.microsoft.com/office/drawing/2014/main" id="{D8F9F2D5-087D-5F42-AF98-80B97EC80ECA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284346" y="2553880"/>
              <a:ext cx="155749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" name="Arc 51">
              <a:extLst>
                <a:ext uri="{FF2B5EF4-FFF2-40B4-BE49-F238E27FC236}">
                  <a16:creationId xmlns:a16="http://schemas.microsoft.com/office/drawing/2014/main" id="{78DA609B-BB13-7C48-8C39-681A3335E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430359" y="2558039"/>
              <a:ext cx="328183" cy="441809"/>
            </a:xfrm>
            <a:custGeom>
              <a:avLst/>
              <a:gdLst>
                <a:gd name="G0" fmla="+- 21508 0 0"/>
                <a:gd name="G1" fmla="+- 21600 0 0"/>
                <a:gd name="G2" fmla="+- 21600 0 0"/>
                <a:gd name="T0" fmla="*/ 0 w 43108"/>
                <a:gd name="T1" fmla="*/ 19616 h 38565"/>
                <a:gd name="T2" fmla="*/ 34877 w 43108"/>
                <a:gd name="T3" fmla="*/ 38565 h 38565"/>
                <a:gd name="T4" fmla="*/ 21508 w 43108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08" h="38565" fill="none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</a:path>
                <a:path w="43108" h="38565" stroke="0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  <a:lnTo>
                    <a:pt x="21508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5" name="Arc 52">
              <a:extLst>
                <a:ext uri="{FF2B5EF4-FFF2-40B4-BE49-F238E27FC236}">
                  <a16:creationId xmlns:a16="http://schemas.microsoft.com/office/drawing/2014/main" id="{4DEEB6D3-AB75-A34A-BC24-5D9961169A00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393508" y="2624186"/>
              <a:ext cx="230840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6" name="Arc 53">
              <a:extLst>
                <a:ext uri="{FF2B5EF4-FFF2-40B4-BE49-F238E27FC236}">
                  <a16:creationId xmlns:a16="http://schemas.microsoft.com/office/drawing/2014/main" id="{DC62F014-FE40-BE45-8276-D8A4AC8E41ED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451914" y="2554295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57" name="Group 54">
              <a:extLst>
                <a:ext uri="{FF2B5EF4-FFF2-40B4-BE49-F238E27FC236}">
                  <a16:creationId xmlns:a16="http://schemas.microsoft.com/office/drawing/2014/main" id="{C467025E-1A0A-AA43-A0DD-81AF6A5D2BE6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967985" y="2554295"/>
              <a:ext cx="166873" cy="449296"/>
              <a:chOff x="3891" y="3067"/>
              <a:chExt cx="330" cy="717"/>
            </a:xfrm>
          </p:grpSpPr>
          <p:sp>
            <p:nvSpPr>
              <p:cNvPr id="477" name="Arc 55">
                <a:extLst>
                  <a:ext uri="{FF2B5EF4-FFF2-40B4-BE49-F238E27FC236}">
                    <a16:creationId xmlns:a16="http://schemas.microsoft.com/office/drawing/2014/main" id="{08C41D88-D7D0-6E40-8788-0C2CE9EF1E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" y="3072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478" name="Group 56">
                <a:extLst>
                  <a:ext uri="{FF2B5EF4-FFF2-40B4-BE49-F238E27FC236}">
                    <a16:creationId xmlns:a16="http://schemas.microsoft.com/office/drawing/2014/main" id="{53D252DE-0CD8-2742-92A7-4BD67A5065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1" y="3067"/>
                <a:ext cx="295" cy="717"/>
                <a:chOff x="3581" y="2155"/>
                <a:chExt cx="295" cy="717"/>
              </a:xfrm>
            </p:grpSpPr>
            <p:sp>
              <p:nvSpPr>
                <p:cNvPr id="479" name="Arc 57">
                  <a:extLst>
                    <a:ext uri="{FF2B5EF4-FFF2-40B4-BE49-F238E27FC236}">
                      <a16:creationId xmlns:a16="http://schemas.microsoft.com/office/drawing/2014/main" id="{95A285A2-9E89-3040-B2E8-26FA394BF0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581" y="2155"/>
                  <a:ext cx="280" cy="605"/>
                </a:xfrm>
                <a:custGeom>
                  <a:avLst/>
                  <a:gdLst>
                    <a:gd name="G0" fmla="+- 3 0 0"/>
                    <a:gd name="G1" fmla="+- 11552 0 0"/>
                    <a:gd name="G2" fmla="+- 21600 0 0"/>
                    <a:gd name="T0" fmla="*/ 18253 w 21603"/>
                    <a:gd name="T1" fmla="*/ 0 h 33152"/>
                    <a:gd name="T2" fmla="*/ 0 w 21603"/>
                    <a:gd name="T3" fmla="*/ 33151 h 33152"/>
                    <a:gd name="T4" fmla="*/ 3 w 2160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3" h="33152" fill="none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</a:path>
                    <a:path w="21603" h="33152" stroke="0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  <a:lnTo>
                        <a:pt x="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0" name="Arc 58">
                  <a:extLst>
                    <a:ext uri="{FF2B5EF4-FFF2-40B4-BE49-F238E27FC236}">
                      <a16:creationId xmlns:a16="http://schemas.microsoft.com/office/drawing/2014/main" id="{329932C7-FBF1-884A-AE0C-60433A5859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07" y="2592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458" name="Arc 59">
              <a:extLst>
                <a:ext uri="{FF2B5EF4-FFF2-40B4-BE49-F238E27FC236}">
                  <a16:creationId xmlns:a16="http://schemas.microsoft.com/office/drawing/2014/main" id="{E8F269EC-380E-234A-93F0-EEC199435FD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14692" y="2557207"/>
              <a:ext cx="161310" cy="441809"/>
            </a:xfrm>
            <a:custGeom>
              <a:avLst/>
              <a:gdLst>
                <a:gd name="G0" fmla="+- 2440 0 0"/>
                <a:gd name="G1" fmla="+- 21600 0 0"/>
                <a:gd name="G2" fmla="+- 21600 0 0"/>
                <a:gd name="T0" fmla="*/ 0 w 24040"/>
                <a:gd name="T1" fmla="*/ 139 h 38565"/>
                <a:gd name="T2" fmla="*/ 15809 w 24040"/>
                <a:gd name="T3" fmla="*/ 38565 h 38565"/>
                <a:gd name="T4" fmla="*/ 2440 w 24040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40" h="38565" fill="none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</a:path>
                <a:path w="24040" h="38565" stroke="0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  <a:lnTo>
                    <a:pt x="2440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9" name="Arc 60">
              <a:extLst>
                <a:ext uri="{FF2B5EF4-FFF2-40B4-BE49-F238E27FC236}">
                  <a16:creationId xmlns:a16="http://schemas.microsoft.com/office/drawing/2014/main" id="{0760DB28-1CDD-224A-89F3-DDDE9CA53FF3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080622" y="2624186"/>
              <a:ext cx="203027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0" name="Arc 61">
              <a:extLst>
                <a:ext uri="{FF2B5EF4-FFF2-40B4-BE49-F238E27FC236}">
                  <a16:creationId xmlns:a16="http://schemas.microsoft.com/office/drawing/2014/main" id="{D50694EA-B7F7-2B4C-BD9F-BB2D27CD3C86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132769" y="2553880"/>
              <a:ext cx="136280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61" name="Group 62">
              <a:extLst>
                <a:ext uri="{FF2B5EF4-FFF2-40B4-BE49-F238E27FC236}">
                  <a16:creationId xmlns:a16="http://schemas.microsoft.com/office/drawing/2014/main" id="{59D35EB2-F209-FA4C-B03F-0A9DD69E264B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484053" y="2552632"/>
              <a:ext cx="656363" cy="449296"/>
              <a:chOff x="4893" y="2164"/>
              <a:chExt cx="1140" cy="717"/>
            </a:xfrm>
          </p:grpSpPr>
          <p:sp>
            <p:nvSpPr>
              <p:cNvPr id="462" name="Arc 63">
                <a:extLst>
                  <a:ext uri="{FF2B5EF4-FFF2-40B4-BE49-F238E27FC236}">
                    <a16:creationId xmlns:a16="http://schemas.microsoft.com/office/drawing/2014/main" id="{3E9055AA-F90D-CB45-AB02-12E000AF99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8" y="2169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3" name="Arc 64">
                <a:extLst>
                  <a:ext uri="{FF2B5EF4-FFF2-40B4-BE49-F238E27FC236}">
                    <a16:creationId xmlns:a16="http://schemas.microsoft.com/office/drawing/2014/main" id="{75B37E3D-2E00-834A-8345-8BC766F0327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186" y="2164"/>
                <a:ext cx="363" cy="605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4" name="Arc 65">
                <a:extLst>
                  <a:ext uri="{FF2B5EF4-FFF2-40B4-BE49-F238E27FC236}">
                    <a16:creationId xmlns:a16="http://schemas.microsoft.com/office/drawing/2014/main" id="{B28CE281-F43D-594B-B1F7-953D3FC780EA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213" y="2601"/>
                <a:ext cx="269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465" name="Group 66">
                <a:extLst>
                  <a:ext uri="{FF2B5EF4-FFF2-40B4-BE49-F238E27FC236}">
                    <a16:creationId xmlns:a16="http://schemas.microsoft.com/office/drawing/2014/main" id="{B9CE9CD3-6E0E-0541-8D05-A63A8D27583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3" y="2164"/>
                <a:ext cx="401" cy="717"/>
                <a:chOff x="3661" y="2164"/>
                <a:chExt cx="401" cy="717"/>
              </a:xfrm>
            </p:grpSpPr>
            <p:sp>
              <p:nvSpPr>
                <p:cNvPr id="474" name="Arc 67">
                  <a:extLst>
                    <a:ext uri="{FF2B5EF4-FFF2-40B4-BE49-F238E27FC236}">
                      <a16:creationId xmlns:a16="http://schemas.microsoft.com/office/drawing/2014/main" id="{D7BDD34A-AA8E-1243-997C-98C4B19F1C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4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5" name="Arc 68">
                  <a:extLst>
                    <a:ext uri="{FF2B5EF4-FFF2-40B4-BE49-F238E27FC236}">
                      <a16:creationId xmlns:a16="http://schemas.microsoft.com/office/drawing/2014/main" id="{5DDB5955-FA91-2749-B703-0B6305E279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661" y="2164"/>
                  <a:ext cx="401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6" name="Arc 69">
                  <a:extLst>
                    <a:ext uri="{FF2B5EF4-FFF2-40B4-BE49-F238E27FC236}">
                      <a16:creationId xmlns:a16="http://schemas.microsoft.com/office/drawing/2014/main" id="{8DDD9CDD-73E4-0141-B9C3-0BB935D30C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89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6" name="Group 70">
                <a:extLst>
                  <a:ext uri="{FF2B5EF4-FFF2-40B4-BE49-F238E27FC236}">
                    <a16:creationId xmlns:a16="http://schemas.microsoft.com/office/drawing/2014/main" id="{64E4EB8D-CB54-9349-8A2C-9F0E905274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" y="2164"/>
                <a:ext cx="290" cy="717"/>
                <a:chOff x="3891" y="3067"/>
                <a:chExt cx="330" cy="717"/>
              </a:xfrm>
            </p:grpSpPr>
            <p:sp>
              <p:nvSpPr>
                <p:cNvPr id="470" name="Arc 71">
                  <a:extLst>
                    <a:ext uri="{FF2B5EF4-FFF2-40B4-BE49-F238E27FC236}">
                      <a16:creationId xmlns:a16="http://schemas.microsoft.com/office/drawing/2014/main" id="{26985237-8EE3-7846-9275-61D18FB168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471" name="Group 72">
                  <a:extLst>
                    <a:ext uri="{FF2B5EF4-FFF2-40B4-BE49-F238E27FC236}">
                      <a16:creationId xmlns:a16="http://schemas.microsoft.com/office/drawing/2014/main" id="{27A2F3B3-68FD-6340-92A9-ECEE79C68C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472" name="Arc 73">
                    <a:extLst>
                      <a:ext uri="{FF2B5EF4-FFF2-40B4-BE49-F238E27FC236}">
                        <a16:creationId xmlns:a16="http://schemas.microsoft.com/office/drawing/2014/main" id="{9DEAEA33-2E6B-7744-997C-C1C0DF5ABE6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73" name="Arc 74">
                    <a:extLst>
                      <a:ext uri="{FF2B5EF4-FFF2-40B4-BE49-F238E27FC236}">
                        <a16:creationId xmlns:a16="http://schemas.microsoft.com/office/drawing/2014/main" id="{D7A85688-79B0-254B-9E58-7C113A7994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467" name="Arc 75">
                <a:extLst>
                  <a:ext uri="{FF2B5EF4-FFF2-40B4-BE49-F238E27FC236}">
                    <a16:creationId xmlns:a16="http://schemas.microsoft.com/office/drawing/2014/main" id="{14E21878-7014-7C4A-9E5A-3C4BD8A875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6" y="2171"/>
                <a:ext cx="281" cy="705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8" name="Arc 76">
                <a:extLst>
                  <a:ext uri="{FF2B5EF4-FFF2-40B4-BE49-F238E27FC236}">
                    <a16:creationId xmlns:a16="http://schemas.microsoft.com/office/drawing/2014/main" id="{3796C11A-B6B8-EC46-B876-C71CF39B2C7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484" y="2164"/>
                <a:ext cx="353" cy="605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9" name="Arc 77">
                <a:extLst>
                  <a:ext uri="{FF2B5EF4-FFF2-40B4-BE49-F238E27FC236}">
                    <a16:creationId xmlns:a16="http://schemas.microsoft.com/office/drawing/2014/main" id="{8DE871BD-E764-534A-811D-A2DB851AD2C4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509" y="2601"/>
                <a:ext cx="236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499" name="Oval 498">
            <a:extLst>
              <a:ext uri="{FF2B5EF4-FFF2-40B4-BE49-F238E27FC236}">
                <a16:creationId xmlns:a16="http://schemas.microsoft.com/office/drawing/2014/main" id="{BD98409D-E74E-6F47-B33F-DC9F9C032F05}"/>
              </a:ext>
            </a:extLst>
          </p:cNvPr>
          <p:cNvSpPr/>
          <p:nvPr/>
        </p:nvSpPr>
        <p:spPr>
          <a:xfrm>
            <a:off x="3870219" y="1706215"/>
            <a:ext cx="235341" cy="24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0" name="Group 499">
            <a:extLst>
              <a:ext uri="{FF2B5EF4-FFF2-40B4-BE49-F238E27FC236}">
                <a16:creationId xmlns:a16="http://schemas.microsoft.com/office/drawing/2014/main" id="{81EA793E-3301-F146-8223-50C1070113EB}"/>
              </a:ext>
            </a:extLst>
          </p:cNvPr>
          <p:cNvGrpSpPr/>
          <p:nvPr/>
        </p:nvGrpSpPr>
        <p:grpSpPr>
          <a:xfrm>
            <a:off x="1516035" y="4409317"/>
            <a:ext cx="1082103" cy="239129"/>
            <a:chOff x="6237380" y="2552632"/>
            <a:chExt cx="2521162" cy="457200"/>
          </a:xfrm>
        </p:grpSpPr>
        <p:sp>
          <p:nvSpPr>
            <p:cNvPr id="501" name="Arc 18">
              <a:extLst>
                <a:ext uri="{FF2B5EF4-FFF2-40B4-BE49-F238E27FC236}">
                  <a16:creationId xmlns:a16="http://schemas.microsoft.com/office/drawing/2014/main" id="{522AEB1C-35A2-9F43-AC8A-3CBBA515F3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29696" y="2565111"/>
              <a:ext cx="165482" cy="441809"/>
            </a:xfrm>
            <a:custGeom>
              <a:avLst/>
              <a:gdLst>
                <a:gd name="G0" fmla="+- 0 0 0"/>
                <a:gd name="G1" fmla="+- 21594 0 0"/>
                <a:gd name="G2" fmla="+- 21600 0 0"/>
                <a:gd name="T0" fmla="*/ 500 w 21600"/>
                <a:gd name="T1" fmla="*/ 0 h 38559"/>
                <a:gd name="T2" fmla="*/ 13369 w 21600"/>
                <a:gd name="T3" fmla="*/ 38559 h 38559"/>
                <a:gd name="T4" fmla="*/ 0 w 21600"/>
                <a:gd name="T5" fmla="*/ 21594 h 38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8559" fill="none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</a:path>
                <a:path w="21600" h="38559" stroke="0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  <a:lnTo>
                    <a:pt x="0" y="21594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2" name="Arc 19">
              <a:extLst>
                <a:ext uri="{FF2B5EF4-FFF2-40B4-BE49-F238E27FC236}">
                  <a16:creationId xmlns:a16="http://schemas.microsoft.com/office/drawing/2014/main" id="{36BB556C-A8E6-AC4A-B699-EE3939DB0D79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7210801" y="2630426"/>
              <a:ext cx="310103" cy="379406"/>
            </a:xfrm>
            <a:custGeom>
              <a:avLst/>
              <a:gdLst>
                <a:gd name="G0" fmla="+- 19755 0 0"/>
                <a:gd name="G1" fmla="+- 11552 0 0"/>
                <a:gd name="G2" fmla="+- 21600 0 0"/>
                <a:gd name="T0" fmla="*/ 38005 w 41355"/>
                <a:gd name="T1" fmla="*/ 0 h 33152"/>
                <a:gd name="T2" fmla="*/ 0 w 41355"/>
                <a:gd name="T3" fmla="*/ 20286 h 33152"/>
                <a:gd name="T4" fmla="*/ 19755 w 41355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55" h="33152" fill="none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</a:path>
                <a:path w="41355" h="33152" stroke="0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  <a:lnTo>
                    <a:pt x="19755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3" name="Arc 20">
              <a:extLst>
                <a:ext uri="{FF2B5EF4-FFF2-40B4-BE49-F238E27FC236}">
                  <a16:creationId xmlns:a16="http://schemas.microsoft.com/office/drawing/2014/main" id="{0FBDCDD0-21F8-EE4B-ADA5-5EA10896375E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7350556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04" name="Group 21">
              <a:extLst>
                <a:ext uri="{FF2B5EF4-FFF2-40B4-BE49-F238E27FC236}">
                  <a16:creationId xmlns:a16="http://schemas.microsoft.com/office/drawing/2014/main" id="{E1ED7BC6-6FD1-F549-A003-E8907BDB7C1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075913" y="2560536"/>
              <a:ext cx="432478" cy="449296"/>
              <a:chOff x="7989" y="10264"/>
              <a:chExt cx="1008" cy="982"/>
            </a:xfrm>
          </p:grpSpPr>
          <p:sp>
            <p:nvSpPr>
              <p:cNvPr id="558" name="Arc 22">
                <a:extLst>
                  <a:ext uri="{FF2B5EF4-FFF2-40B4-BE49-F238E27FC236}">
                    <a16:creationId xmlns:a16="http://schemas.microsoft.com/office/drawing/2014/main" id="{9ADF4745-9AB8-EF42-A41F-579F5EF0A0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9" name="Arc 23">
                <a:extLst>
                  <a:ext uri="{FF2B5EF4-FFF2-40B4-BE49-F238E27FC236}">
                    <a16:creationId xmlns:a16="http://schemas.microsoft.com/office/drawing/2014/main" id="{87025D64-D2D5-9243-82C7-DDF0207C4D1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0" name="Arc 24">
                <a:extLst>
                  <a:ext uri="{FF2B5EF4-FFF2-40B4-BE49-F238E27FC236}">
                    <a16:creationId xmlns:a16="http://schemas.microsoft.com/office/drawing/2014/main" id="{59A51173-277E-DB41-B0BC-BC302229B923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05" name="Group 25">
              <a:extLst>
                <a:ext uri="{FF2B5EF4-FFF2-40B4-BE49-F238E27FC236}">
                  <a16:creationId xmlns:a16="http://schemas.microsoft.com/office/drawing/2014/main" id="{CADB6995-705C-B549-9022-768F4C1760C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936852" y="2560536"/>
              <a:ext cx="432478" cy="449296"/>
              <a:chOff x="7989" y="10264"/>
              <a:chExt cx="1008" cy="982"/>
            </a:xfrm>
          </p:grpSpPr>
          <p:sp>
            <p:nvSpPr>
              <p:cNvPr id="555" name="Arc 26">
                <a:extLst>
                  <a:ext uri="{FF2B5EF4-FFF2-40B4-BE49-F238E27FC236}">
                    <a16:creationId xmlns:a16="http://schemas.microsoft.com/office/drawing/2014/main" id="{14C18724-EAC0-FA40-9A8D-1D08D0C219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6" name="Arc 27">
                <a:extLst>
                  <a:ext uri="{FF2B5EF4-FFF2-40B4-BE49-F238E27FC236}">
                    <a16:creationId xmlns:a16="http://schemas.microsoft.com/office/drawing/2014/main" id="{6AEB666F-783E-1648-8D67-29CD1ACAEA7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7" name="Arc 28">
                <a:extLst>
                  <a:ext uri="{FF2B5EF4-FFF2-40B4-BE49-F238E27FC236}">
                    <a16:creationId xmlns:a16="http://schemas.microsoft.com/office/drawing/2014/main" id="{97ABABD9-4BB0-C844-9A6F-308334945453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06" name="Group 29">
              <a:extLst>
                <a:ext uri="{FF2B5EF4-FFF2-40B4-BE49-F238E27FC236}">
                  <a16:creationId xmlns:a16="http://schemas.microsoft.com/office/drawing/2014/main" id="{C81E0076-499B-A445-B35D-7ECAA29D34C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801269" y="2560119"/>
              <a:ext cx="433867" cy="449296"/>
              <a:chOff x="7989" y="10264"/>
              <a:chExt cx="1008" cy="982"/>
            </a:xfrm>
          </p:grpSpPr>
          <p:sp>
            <p:nvSpPr>
              <p:cNvPr id="552" name="Arc 30">
                <a:extLst>
                  <a:ext uri="{FF2B5EF4-FFF2-40B4-BE49-F238E27FC236}">
                    <a16:creationId xmlns:a16="http://schemas.microsoft.com/office/drawing/2014/main" id="{2D45D106-7883-284B-9786-FFA785ED30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3" name="Arc 31">
                <a:extLst>
                  <a:ext uri="{FF2B5EF4-FFF2-40B4-BE49-F238E27FC236}">
                    <a16:creationId xmlns:a16="http://schemas.microsoft.com/office/drawing/2014/main" id="{F1E1D862-7988-1D41-BB61-B2DD7ACF305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4" name="Arc 32">
                <a:extLst>
                  <a:ext uri="{FF2B5EF4-FFF2-40B4-BE49-F238E27FC236}">
                    <a16:creationId xmlns:a16="http://schemas.microsoft.com/office/drawing/2014/main" id="{E0E293D8-EAD7-B84C-9E80-893EFD88DC76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07" name="Group 506">
              <a:extLst>
                <a:ext uri="{FF2B5EF4-FFF2-40B4-BE49-F238E27FC236}">
                  <a16:creationId xmlns:a16="http://schemas.microsoft.com/office/drawing/2014/main" id="{60EB0F93-FD4D-124B-B811-78603329455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663598" y="2560119"/>
              <a:ext cx="433867" cy="449296"/>
              <a:chOff x="7989" y="10264"/>
              <a:chExt cx="1008" cy="982"/>
            </a:xfrm>
          </p:grpSpPr>
          <p:sp>
            <p:nvSpPr>
              <p:cNvPr id="549" name="Arc 34">
                <a:extLst>
                  <a:ext uri="{FF2B5EF4-FFF2-40B4-BE49-F238E27FC236}">
                    <a16:creationId xmlns:a16="http://schemas.microsoft.com/office/drawing/2014/main" id="{7584EDEE-D1DD-504D-A0BD-1EE4897542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0" name="Arc 35">
                <a:extLst>
                  <a:ext uri="{FF2B5EF4-FFF2-40B4-BE49-F238E27FC236}">
                    <a16:creationId xmlns:a16="http://schemas.microsoft.com/office/drawing/2014/main" id="{B8F95C5D-E951-774D-B84B-28C68BC6A38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1" name="Arc 36">
                <a:extLst>
                  <a:ext uri="{FF2B5EF4-FFF2-40B4-BE49-F238E27FC236}">
                    <a16:creationId xmlns:a16="http://schemas.microsoft.com/office/drawing/2014/main" id="{0B737CEF-FBF0-4B4F-8416-7FADEA1A789D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08" name="Group 37">
              <a:extLst>
                <a:ext uri="{FF2B5EF4-FFF2-40B4-BE49-F238E27FC236}">
                  <a16:creationId xmlns:a16="http://schemas.microsoft.com/office/drawing/2014/main" id="{CC4EA70C-093B-6D44-A162-C0D14A5D350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527320" y="2560119"/>
              <a:ext cx="433867" cy="449296"/>
              <a:chOff x="7989" y="10264"/>
              <a:chExt cx="1008" cy="982"/>
            </a:xfrm>
          </p:grpSpPr>
          <p:sp>
            <p:nvSpPr>
              <p:cNvPr id="546" name="Arc 38">
                <a:extLst>
                  <a:ext uri="{FF2B5EF4-FFF2-40B4-BE49-F238E27FC236}">
                    <a16:creationId xmlns:a16="http://schemas.microsoft.com/office/drawing/2014/main" id="{1FCE7056-E85E-F143-B534-9970EC094C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7" name="Arc 39">
                <a:extLst>
                  <a:ext uri="{FF2B5EF4-FFF2-40B4-BE49-F238E27FC236}">
                    <a16:creationId xmlns:a16="http://schemas.microsoft.com/office/drawing/2014/main" id="{582D0E9E-78EC-5442-BE3D-95BE0402C6C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8" name="Arc 40">
                <a:extLst>
                  <a:ext uri="{FF2B5EF4-FFF2-40B4-BE49-F238E27FC236}">
                    <a16:creationId xmlns:a16="http://schemas.microsoft.com/office/drawing/2014/main" id="{D311ABCF-3608-F940-A371-FF0C61C8EC1E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09" name="Group 41">
              <a:extLst>
                <a:ext uri="{FF2B5EF4-FFF2-40B4-BE49-F238E27FC236}">
                  <a16:creationId xmlns:a16="http://schemas.microsoft.com/office/drawing/2014/main" id="{2D90DE80-7505-6D48-BE0E-054AED4F81F1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388260" y="2560119"/>
              <a:ext cx="433867" cy="449296"/>
              <a:chOff x="7989" y="10264"/>
              <a:chExt cx="1008" cy="982"/>
            </a:xfrm>
          </p:grpSpPr>
          <p:sp>
            <p:nvSpPr>
              <p:cNvPr id="543" name="Arc 42">
                <a:extLst>
                  <a:ext uri="{FF2B5EF4-FFF2-40B4-BE49-F238E27FC236}">
                    <a16:creationId xmlns:a16="http://schemas.microsoft.com/office/drawing/2014/main" id="{C82BA039-A7E5-AD4D-B68F-AF24215D6C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4" name="Arc 43">
                <a:extLst>
                  <a:ext uri="{FF2B5EF4-FFF2-40B4-BE49-F238E27FC236}">
                    <a16:creationId xmlns:a16="http://schemas.microsoft.com/office/drawing/2014/main" id="{A9FF752E-A045-384B-B6E0-2C3B1A19146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5" name="Arc 44">
                <a:extLst>
                  <a:ext uri="{FF2B5EF4-FFF2-40B4-BE49-F238E27FC236}">
                    <a16:creationId xmlns:a16="http://schemas.microsoft.com/office/drawing/2014/main" id="{639BE9F5-FE6E-D845-AD2D-B33082788022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10" name="Arc 45">
              <a:extLst>
                <a:ext uri="{FF2B5EF4-FFF2-40B4-BE49-F238E27FC236}">
                  <a16:creationId xmlns:a16="http://schemas.microsoft.com/office/drawing/2014/main" id="{CC9295A3-24C7-9A4B-8E91-BCC7192822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70877" y="2564696"/>
              <a:ext cx="314275" cy="441809"/>
            </a:xfrm>
            <a:custGeom>
              <a:avLst/>
              <a:gdLst>
                <a:gd name="G0" fmla="+- 19435 0 0"/>
                <a:gd name="G1" fmla="+- 21600 0 0"/>
                <a:gd name="G2" fmla="+- 21600 0 0"/>
                <a:gd name="T0" fmla="*/ 0 w 41035"/>
                <a:gd name="T1" fmla="*/ 12177 h 38565"/>
                <a:gd name="T2" fmla="*/ 32804 w 41035"/>
                <a:gd name="T3" fmla="*/ 38565 h 38565"/>
                <a:gd name="T4" fmla="*/ 19435 w 41035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035" h="38565" fill="none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</a:path>
                <a:path w="41035" h="38565" stroke="0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  <a:lnTo>
                    <a:pt x="19435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1" name="Arc 46">
              <a:extLst>
                <a:ext uri="{FF2B5EF4-FFF2-40B4-BE49-F238E27FC236}">
                  <a16:creationId xmlns:a16="http://schemas.microsoft.com/office/drawing/2014/main" id="{023D0AA7-07D9-074E-8553-3279B07CD7EE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6237380" y="2630426"/>
              <a:ext cx="324011" cy="379406"/>
            </a:xfrm>
            <a:custGeom>
              <a:avLst/>
              <a:gdLst>
                <a:gd name="G0" fmla="+- 21572 0 0"/>
                <a:gd name="G1" fmla="+- 11552 0 0"/>
                <a:gd name="G2" fmla="+- 21600 0 0"/>
                <a:gd name="T0" fmla="*/ 39822 w 43172"/>
                <a:gd name="T1" fmla="*/ 0 h 33152"/>
                <a:gd name="T2" fmla="*/ 0 w 43172"/>
                <a:gd name="T3" fmla="*/ 12648 h 33152"/>
                <a:gd name="T4" fmla="*/ 21572 w 43172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72" h="33152" fill="none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</a:path>
                <a:path w="43172" h="33152" stroke="0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  <a:lnTo>
                    <a:pt x="21572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" name="Arc 47">
              <a:extLst>
                <a:ext uri="{FF2B5EF4-FFF2-40B4-BE49-F238E27FC236}">
                  <a16:creationId xmlns:a16="http://schemas.microsoft.com/office/drawing/2014/main" id="{46141DCD-D6AB-FB44-B275-6009A55D24F6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6391040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3" name="Arc 48">
              <a:extLst>
                <a:ext uri="{FF2B5EF4-FFF2-40B4-BE49-F238E27FC236}">
                  <a16:creationId xmlns:a16="http://schemas.microsoft.com/office/drawing/2014/main" id="{147354A4-4938-8D4C-B1B3-79DAE94F6D8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264183" y="2558454"/>
              <a:ext cx="165482" cy="441809"/>
            </a:xfrm>
            <a:custGeom>
              <a:avLst/>
              <a:gdLst>
                <a:gd name="G0" fmla="+- 166 0 0"/>
                <a:gd name="G1" fmla="+- 21600 0 0"/>
                <a:gd name="G2" fmla="+- 21600 0 0"/>
                <a:gd name="T0" fmla="*/ 0 w 21766"/>
                <a:gd name="T1" fmla="*/ 1 h 38565"/>
                <a:gd name="T2" fmla="*/ 13535 w 21766"/>
                <a:gd name="T3" fmla="*/ 38565 h 38565"/>
                <a:gd name="T4" fmla="*/ 166 w 21766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66" h="38565" fill="none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</a:path>
                <a:path w="21766" h="38565" stroke="0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  <a:lnTo>
                    <a:pt x="166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" name="Arc 49">
              <a:extLst>
                <a:ext uri="{FF2B5EF4-FFF2-40B4-BE49-F238E27FC236}">
                  <a16:creationId xmlns:a16="http://schemas.microsoft.com/office/drawing/2014/main" id="{49E5DE87-C2B5-104D-BB9A-F6422A1521F1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245409" y="2624602"/>
              <a:ext cx="209980" cy="379406"/>
            </a:xfrm>
            <a:custGeom>
              <a:avLst/>
              <a:gdLst>
                <a:gd name="G0" fmla="+- 6433 0 0"/>
                <a:gd name="G1" fmla="+- 11552 0 0"/>
                <a:gd name="G2" fmla="+- 21600 0 0"/>
                <a:gd name="T0" fmla="*/ 24683 w 28033"/>
                <a:gd name="T1" fmla="*/ 0 h 33152"/>
                <a:gd name="T2" fmla="*/ 0 w 28033"/>
                <a:gd name="T3" fmla="*/ 32171 h 33152"/>
                <a:gd name="T4" fmla="*/ 6433 w 28033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33" h="33152" fill="none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</a:path>
                <a:path w="28033" h="33152" stroke="0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  <a:lnTo>
                    <a:pt x="6433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5" name="Arc 50">
              <a:extLst>
                <a:ext uri="{FF2B5EF4-FFF2-40B4-BE49-F238E27FC236}">
                  <a16:creationId xmlns:a16="http://schemas.microsoft.com/office/drawing/2014/main" id="{ECC7A2CE-185F-7B43-B6E7-3BDF0550281A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284346" y="2553880"/>
              <a:ext cx="155749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6" name="Arc 51">
              <a:extLst>
                <a:ext uri="{FF2B5EF4-FFF2-40B4-BE49-F238E27FC236}">
                  <a16:creationId xmlns:a16="http://schemas.microsoft.com/office/drawing/2014/main" id="{FAEAA41F-861A-744E-AD84-3B6F33210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430359" y="2558039"/>
              <a:ext cx="328183" cy="441809"/>
            </a:xfrm>
            <a:custGeom>
              <a:avLst/>
              <a:gdLst>
                <a:gd name="G0" fmla="+- 21508 0 0"/>
                <a:gd name="G1" fmla="+- 21600 0 0"/>
                <a:gd name="G2" fmla="+- 21600 0 0"/>
                <a:gd name="T0" fmla="*/ 0 w 43108"/>
                <a:gd name="T1" fmla="*/ 19616 h 38565"/>
                <a:gd name="T2" fmla="*/ 34877 w 43108"/>
                <a:gd name="T3" fmla="*/ 38565 h 38565"/>
                <a:gd name="T4" fmla="*/ 21508 w 43108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08" h="38565" fill="none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</a:path>
                <a:path w="43108" h="38565" stroke="0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  <a:lnTo>
                    <a:pt x="21508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7" name="Arc 52">
              <a:extLst>
                <a:ext uri="{FF2B5EF4-FFF2-40B4-BE49-F238E27FC236}">
                  <a16:creationId xmlns:a16="http://schemas.microsoft.com/office/drawing/2014/main" id="{1D9E15FD-3187-F842-912C-D06E493D09AB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393508" y="2624186"/>
              <a:ext cx="230840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8" name="Arc 53">
              <a:extLst>
                <a:ext uri="{FF2B5EF4-FFF2-40B4-BE49-F238E27FC236}">
                  <a16:creationId xmlns:a16="http://schemas.microsoft.com/office/drawing/2014/main" id="{5547FE79-1E1F-AE4B-9338-CEDA530CA096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451914" y="2554295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19" name="Group 54">
              <a:extLst>
                <a:ext uri="{FF2B5EF4-FFF2-40B4-BE49-F238E27FC236}">
                  <a16:creationId xmlns:a16="http://schemas.microsoft.com/office/drawing/2014/main" id="{42908DA7-748D-8C45-A66E-2832AC2F08B5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967985" y="2554295"/>
              <a:ext cx="166873" cy="449296"/>
              <a:chOff x="3891" y="3067"/>
              <a:chExt cx="330" cy="717"/>
            </a:xfrm>
          </p:grpSpPr>
          <p:sp>
            <p:nvSpPr>
              <p:cNvPr id="539" name="Arc 55">
                <a:extLst>
                  <a:ext uri="{FF2B5EF4-FFF2-40B4-BE49-F238E27FC236}">
                    <a16:creationId xmlns:a16="http://schemas.microsoft.com/office/drawing/2014/main" id="{FD344F1E-6D15-7A45-B111-C28582E107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" y="3072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540" name="Group 56">
                <a:extLst>
                  <a:ext uri="{FF2B5EF4-FFF2-40B4-BE49-F238E27FC236}">
                    <a16:creationId xmlns:a16="http://schemas.microsoft.com/office/drawing/2014/main" id="{E7726BF7-BB5E-624D-ADF1-93C4956754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1" y="3067"/>
                <a:ext cx="295" cy="717"/>
                <a:chOff x="3581" y="2155"/>
                <a:chExt cx="295" cy="717"/>
              </a:xfrm>
            </p:grpSpPr>
            <p:sp>
              <p:nvSpPr>
                <p:cNvPr id="541" name="Arc 57">
                  <a:extLst>
                    <a:ext uri="{FF2B5EF4-FFF2-40B4-BE49-F238E27FC236}">
                      <a16:creationId xmlns:a16="http://schemas.microsoft.com/office/drawing/2014/main" id="{DD1A295E-B55D-C44A-B72A-1D73A7A847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581" y="2155"/>
                  <a:ext cx="280" cy="605"/>
                </a:xfrm>
                <a:custGeom>
                  <a:avLst/>
                  <a:gdLst>
                    <a:gd name="G0" fmla="+- 3 0 0"/>
                    <a:gd name="G1" fmla="+- 11552 0 0"/>
                    <a:gd name="G2" fmla="+- 21600 0 0"/>
                    <a:gd name="T0" fmla="*/ 18253 w 21603"/>
                    <a:gd name="T1" fmla="*/ 0 h 33152"/>
                    <a:gd name="T2" fmla="*/ 0 w 21603"/>
                    <a:gd name="T3" fmla="*/ 33151 h 33152"/>
                    <a:gd name="T4" fmla="*/ 3 w 2160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3" h="33152" fill="none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</a:path>
                    <a:path w="21603" h="33152" stroke="0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  <a:lnTo>
                        <a:pt x="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2" name="Arc 58">
                  <a:extLst>
                    <a:ext uri="{FF2B5EF4-FFF2-40B4-BE49-F238E27FC236}">
                      <a16:creationId xmlns:a16="http://schemas.microsoft.com/office/drawing/2014/main" id="{3712F64A-D51B-E34A-BA68-DEBFC00F07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07" y="2592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520" name="Arc 59">
              <a:extLst>
                <a:ext uri="{FF2B5EF4-FFF2-40B4-BE49-F238E27FC236}">
                  <a16:creationId xmlns:a16="http://schemas.microsoft.com/office/drawing/2014/main" id="{2CEADCE7-4777-BD4B-A618-513D653364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14692" y="2557207"/>
              <a:ext cx="161310" cy="441809"/>
            </a:xfrm>
            <a:custGeom>
              <a:avLst/>
              <a:gdLst>
                <a:gd name="G0" fmla="+- 2440 0 0"/>
                <a:gd name="G1" fmla="+- 21600 0 0"/>
                <a:gd name="G2" fmla="+- 21600 0 0"/>
                <a:gd name="T0" fmla="*/ 0 w 24040"/>
                <a:gd name="T1" fmla="*/ 139 h 38565"/>
                <a:gd name="T2" fmla="*/ 15809 w 24040"/>
                <a:gd name="T3" fmla="*/ 38565 h 38565"/>
                <a:gd name="T4" fmla="*/ 2440 w 24040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40" h="38565" fill="none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</a:path>
                <a:path w="24040" h="38565" stroke="0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  <a:lnTo>
                    <a:pt x="2440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1" name="Arc 60">
              <a:extLst>
                <a:ext uri="{FF2B5EF4-FFF2-40B4-BE49-F238E27FC236}">
                  <a16:creationId xmlns:a16="http://schemas.microsoft.com/office/drawing/2014/main" id="{5C1964BA-2FD4-A64C-A6EF-F7DD3A375B2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080622" y="2624186"/>
              <a:ext cx="203027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" name="Arc 61">
              <a:extLst>
                <a:ext uri="{FF2B5EF4-FFF2-40B4-BE49-F238E27FC236}">
                  <a16:creationId xmlns:a16="http://schemas.microsoft.com/office/drawing/2014/main" id="{90B8D9E9-D9B1-B443-938F-6D1127053160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132769" y="2553880"/>
              <a:ext cx="136280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23" name="Group 62">
              <a:extLst>
                <a:ext uri="{FF2B5EF4-FFF2-40B4-BE49-F238E27FC236}">
                  <a16:creationId xmlns:a16="http://schemas.microsoft.com/office/drawing/2014/main" id="{2946E09D-4C2D-9C44-996E-F1648FFED38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484053" y="2552632"/>
              <a:ext cx="656363" cy="449296"/>
              <a:chOff x="4893" y="2164"/>
              <a:chExt cx="1140" cy="717"/>
            </a:xfrm>
          </p:grpSpPr>
          <p:sp>
            <p:nvSpPr>
              <p:cNvPr id="524" name="Arc 63">
                <a:extLst>
                  <a:ext uri="{FF2B5EF4-FFF2-40B4-BE49-F238E27FC236}">
                    <a16:creationId xmlns:a16="http://schemas.microsoft.com/office/drawing/2014/main" id="{38114B0E-DC56-6D46-A017-65A5D817DA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8" y="2169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5" name="Arc 64">
                <a:extLst>
                  <a:ext uri="{FF2B5EF4-FFF2-40B4-BE49-F238E27FC236}">
                    <a16:creationId xmlns:a16="http://schemas.microsoft.com/office/drawing/2014/main" id="{749C4F8B-F6C6-AC4A-AF8E-DBF10E82E58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186" y="2164"/>
                <a:ext cx="363" cy="605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6" name="Arc 65">
                <a:extLst>
                  <a:ext uri="{FF2B5EF4-FFF2-40B4-BE49-F238E27FC236}">
                    <a16:creationId xmlns:a16="http://schemas.microsoft.com/office/drawing/2014/main" id="{B5BB26BE-22EF-F74D-B9EE-AF9AB7D87CBE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213" y="2601"/>
                <a:ext cx="269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527" name="Group 66">
                <a:extLst>
                  <a:ext uri="{FF2B5EF4-FFF2-40B4-BE49-F238E27FC236}">
                    <a16:creationId xmlns:a16="http://schemas.microsoft.com/office/drawing/2014/main" id="{7055FB9B-528D-BE46-A00F-322BE27386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3" y="2164"/>
                <a:ext cx="401" cy="717"/>
                <a:chOff x="3661" y="2164"/>
                <a:chExt cx="401" cy="717"/>
              </a:xfrm>
            </p:grpSpPr>
            <p:sp>
              <p:nvSpPr>
                <p:cNvPr id="536" name="Arc 67">
                  <a:extLst>
                    <a:ext uri="{FF2B5EF4-FFF2-40B4-BE49-F238E27FC236}">
                      <a16:creationId xmlns:a16="http://schemas.microsoft.com/office/drawing/2014/main" id="{22992034-6781-8D42-B2EA-104906455E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4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7" name="Arc 68">
                  <a:extLst>
                    <a:ext uri="{FF2B5EF4-FFF2-40B4-BE49-F238E27FC236}">
                      <a16:creationId xmlns:a16="http://schemas.microsoft.com/office/drawing/2014/main" id="{5A152168-DDEA-7749-9D09-C5DD0A8D8A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661" y="2164"/>
                  <a:ext cx="401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8" name="Arc 69">
                  <a:extLst>
                    <a:ext uri="{FF2B5EF4-FFF2-40B4-BE49-F238E27FC236}">
                      <a16:creationId xmlns:a16="http://schemas.microsoft.com/office/drawing/2014/main" id="{6FB22487-B940-2E45-9360-F8401002BC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89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28" name="Group 70">
                <a:extLst>
                  <a:ext uri="{FF2B5EF4-FFF2-40B4-BE49-F238E27FC236}">
                    <a16:creationId xmlns:a16="http://schemas.microsoft.com/office/drawing/2014/main" id="{B05426F6-F9F5-9C47-81C9-B09EF6DC8E7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" y="2164"/>
                <a:ext cx="290" cy="717"/>
                <a:chOff x="3891" y="3067"/>
                <a:chExt cx="330" cy="717"/>
              </a:xfrm>
            </p:grpSpPr>
            <p:sp>
              <p:nvSpPr>
                <p:cNvPr id="532" name="Arc 71">
                  <a:extLst>
                    <a:ext uri="{FF2B5EF4-FFF2-40B4-BE49-F238E27FC236}">
                      <a16:creationId xmlns:a16="http://schemas.microsoft.com/office/drawing/2014/main" id="{42A1C979-2DE6-E940-BB03-BF1745792E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533" name="Group 72">
                  <a:extLst>
                    <a:ext uri="{FF2B5EF4-FFF2-40B4-BE49-F238E27FC236}">
                      <a16:creationId xmlns:a16="http://schemas.microsoft.com/office/drawing/2014/main" id="{DB15D159-8A14-C340-92DE-B0E8BBA7ECE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534" name="Arc 73">
                    <a:extLst>
                      <a:ext uri="{FF2B5EF4-FFF2-40B4-BE49-F238E27FC236}">
                        <a16:creationId xmlns:a16="http://schemas.microsoft.com/office/drawing/2014/main" id="{E7A0D9AC-82DF-4842-BE2F-1AC162EA092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35" name="Arc 74">
                    <a:extLst>
                      <a:ext uri="{FF2B5EF4-FFF2-40B4-BE49-F238E27FC236}">
                        <a16:creationId xmlns:a16="http://schemas.microsoft.com/office/drawing/2014/main" id="{818CEAFF-08F6-A549-A8D3-33C32D5B64B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529" name="Arc 75">
                <a:extLst>
                  <a:ext uri="{FF2B5EF4-FFF2-40B4-BE49-F238E27FC236}">
                    <a16:creationId xmlns:a16="http://schemas.microsoft.com/office/drawing/2014/main" id="{38846470-083C-1146-90CB-112DB372F6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6" y="2171"/>
                <a:ext cx="281" cy="705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0" name="Arc 76">
                <a:extLst>
                  <a:ext uri="{FF2B5EF4-FFF2-40B4-BE49-F238E27FC236}">
                    <a16:creationId xmlns:a16="http://schemas.microsoft.com/office/drawing/2014/main" id="{A9220077-DDC6-5B43-AB9E-CE4E7C01929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484" y="2164"/>
                <a:ext cx="353" cy="605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1" name="Arc 77">
                <a:extLst>
                  <a:ext uri="{FF2B5EF4-FFF2-40B4-BE49-F238E27FC236}">
                    <a16:creationId xmlns:a16="http://schemas.microsoft.com/office/drawing/2014/main" id="{10655523-53B3-D54C-8E93-B721C2023F0C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509" y="2601"/>
                <a:ext cx="236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561" name="Straight Connector 560">
            <a:extLst>
              <a:ext uri="{FF2B5EF4-FFF2-40B4-BE49-F238E27FC236}">
                <a16:creationId xmlns:a16="http://schemas.microsoft.com/office/drawing/2014/main" id="{4DCCECD7-2DF0-674A-A02E-131077AFBDCF}"/>
              </a:ext>
            </a:extLst>
          </p:cNvPr>
          <p:cNvCxnSpPr/>
          <p:nvPr/>
        </p:nvCxnSpPr>
        <p:spPr>
          <a:xfrm>
            <a:off x="1382277" y="4514512"/>
            <a:ext cx="15554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2" name="Oval 561">
            <a:extLst>
              <a:ext uri="{FF2B5EF4-FFF2-40B4-BE49-F238E27FC236}">
                <a16:creationId xmlns:a16="http://schemas.microsoft.com/office/drawing/2014/main" id="{467140C6-B282-5643-807C-9DEFBD2E186C}"/>
              </a:ext>
            </a:extLst>
          </p:cNvPr>
          <p:cNvSpPr/>
          <p:nvPr/>
        </p:nvSpPr>
        <p:spPr>
          <a:xfrm>
            <a:off x="2630333" y="4424563"/>
            <a:ext cx="235341" cy="24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3" name="Oval 562">
            <a:extLst>
              <a:ext uri="{FF2B5EF4-FFF2-40B4-BE49-F238E27FC236}">
                <a16:creationId xmlns:a16="http://schemas.microsoft.com/office/drawing/2014/main" id="{EAC7B5CA-C114-CA4A-9CC0-92EDAEC4A300}"/>
              </a:ext>
            </a:extLst>
          </p:cNvPr>
          <p:cNvSpPr/>
          <p:nvPr/>
        </p:nvSpPr>
        <p:spPr>
          <a:xfrm>
            <a:off x="1187532" y="4400599"/>
            <a:ext cx="235341" cy="24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4" name="Group 563">
            <a:extLst>
              <a:ext uri="{FF2B5EF4-FFF2-40B4-BE49-F238E27FC236}">
                <a16:creationId xmlns:a16="http://schemas.microsoft.com/office/drawing/2014/main" id="{E5526DDB-877D-1B42-B503-49E154E32553}"/>
              </a:ext>
            </a:extLst>
          </p:cNvPr>
          <p:cNvGrpSpPr/>
          <p:nvPr/>
        </p:nvGrpSpPr>
        <p:grpSpPr>
          <a:xfrm>
            <a:off x="2872832" y="4415844"/>
            <a:ext cx="1082103" cy="239129"/>
            <a:chOff x="6237380" y="2552632"/>
            <a:chExt cx="2521162" cy="457200"/>
          </a:xfrm>
        </p:grpSpPr>
        <p:sp>
          <p:nvSpPr>
            <p:cNvPr id="565" name="Arc 18">
              <a:extLst>
                <a:ext uri="{FF2B5EF4-FFF2-40B4-BE49-F238E27FC236}">
                  <a16:creationId xmlns:a16="http://schemas.microsoft.com/office/drawing/2014/main" id="{572D6884-527E-5F49-872A-E6DFC2ED1E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29696" y="2565111"/>
              <a:ext cx="165482" cy="441809"/>
            </a:xfrm>
            <a:custGeom>
              <a:avLst/>
              <a:gdLst>
                <a:gd name="G0" fmla="+- 0 0 0"/>
                <a:gd name="G1" fmla="+- 21594 0 0"/>
                <a:gd name="G2" fmla="+- 21600 0 0"/>
                <a:gd name="T0" fmla="*/ 500 w 21600"/>
                <a:gd name="T1" fmla="*/ 0 h 38559"/>
                <a:gd name="T2" fmla="*/ 13369 w 21600"/>
                <a:gd name="T3" fmla="*/ 38559 h 38559"/>
                <a:gd name="T4" fmla="*/ 0 w 21600"/>
                <a:gd name="T5" fmla="*/ 21594 h 38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8559" fill="none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</a:path>
                <a:path w="21600" h="38559" stroke="0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  <a:lnTo>
                    <a:pt x="0" y="21594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" name="Arc 19">
              <a:extLst>
                <a:ext uri="{FF2B5EF4-FFF2-40B4-BE49-F238E27FC236}">
                  <a16:creationId xmlns:a16="http://schemas.microsoft.com/office/drawing/2014/main" id="{EF8088AA-728D-3547-961E-D48F7A10F358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7210801" y="2630426"/>
              <a:ext cx="310103" cy="379406"/>
            </a:xfrm>
            <a:custGeom>
              <a:avLst/>
              <a:gdLst>
                <a:gd name="G0" fmla="+- 19755 0 0"/>
                <a:gd name="G1" fmla="+- 11552 0 0"/>
                <a:gd name="G2" fmla="+- 21600 0 0"/>
                <a:gd name="T0" fmla="*/ 38005 w 41355"/>
                <a:gd name="T1" fmla="*/ 0 h 33152"/>
                <a:gd name="T2" fmla="*/ 0 w 41355"/>
                <a:gd name="T3" fmla="*/ 20286 h 33152"/>
                <a:gd name="T4" fmla="*/ 19755 w 41355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55" h="33152" fill="none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</a:path>
                <a:path w="41355" h="33152" stroke="0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  <a:lnTo>
                    <a:pt x="19755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7" name="Arc 20">
              <a:extLst>
                <a:ext uri="{FF2B5EF4-FFF2-40B4-BE49-F238E27FC236}">
                  <a16:creationId xmlns:a16="http://schemas.microsoft.com/office/drawing/2014/main" id="{A2F1623E-A918-174C-BB91-DE4E9E7DCD8D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7350556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68" name="Group 21">
              <a:extLst>
                <a:ext uri="{FF2B5EF4-FFF2-40B4-BE49-F238E27FC236}">
                  <a16:creationId xmlns:a16="http://schemas.microsoft.com/office/drawing/2014/main" id="{9F97D152-C980-084B-B5B9-2A94CC5AD10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075913" y="2560536"/>
              <a:ext cx="432478" cy="449296"/>
              <a:chOff x="7989" y="10264"/>
              <a:chExt cx="1008" cy="982"/>
            </a:xfrm>
          </p:grpSpPr>
          <p:sp>
            <p:nvSpPr>
              <p:cNvPr id="622" name="Arc 22">
                <a:extLst>
                  <a:ext uri="{FF2B5EF4-FFF2-40B4-BE49-F238E27FC236}">
                    <a16:creationId xmlns:a16="http://schemas.microsoft.com/office/drawing/2014/main" id="{0D7F0473-D03D-8041-B47E-DDCDCF7262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3" name="Arc 23">
                <a:extLst>
                  <a:ext uri="{FF2B5EF4-FFF2-40B4-BE49-F238E27FC236}">
                    <a16:creationId xmlns:a16="http://schemas.microsoft.com/office/drawing/2014/main" id="{6ADD297F-6891-8949-A0E9-2EE65F6F3C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4" name="Arc 24">
                <a:extLst>
                  <a:ext uri="{FF2B5EF4-FFF2-40B4-BE49-F238E27FC236}">
                    <a16:creationId xmlns:a16="http://schemas.microsoft.com/office/drawing/2014/main" id="{41AA0EFF-D092-3642-862F-887B599E89D4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69" name="Group 25">
              <a:extLst>
                <a:ext uri="{FF2B5EF4-FFF2-40B4-BE49-F238E27FC236}">
                  <a16:creationId xmlns:a16="http://schemas.microsoft.com/office/drawing/2014/main" id="{BA568803-2D85-4240-AB29-C2A1666805DA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936852" y="2560536"/>
              <a:ext cx="432478" cy="449296"/>
              <a:chOff x="7989" y="10264"/>
              <a:chExt cx="1008" cy="982"/>
            </a:xfrm>
          </p:grpSpPr>
          <p:sp>
            <p:nvSpPr>
              <p:cNvPr id="619" name="Arc 26">
                <a:extLst>
                  <a:ext uri="{FF2B5EF4-FFF2-40B4-BE49-F238E27FC236}">
                    <a16:creationId xmlns:a16="http://schemas.microsoft.com/office/drawing/2014/main" id="{2D06AC40-C043-9A40-A3BD-61A92D9BED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0" name="Arc 27">
                <a:extLst>
                  <a:ext uri="{FF2B5EF4-FFF2-40B4-BE49-F238E27FC236}">
                    <a16:creationId xmlns:a16="http://schemas.microsoft.com/office/drawing/2014/main" id="{EAF37565-92EC-E349-A0DE-D649B394BB0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1" name="Arc 28">
                <a:extLst>
                  <a:ext uri="{FF2B5EF4-FFF2-40B4-BE49-F238E27FC236}">
                    <a16:creationId xmlns:a16="http://schemas.microsoft.com/office/drawing/2014/main" id="{FB07F6B0-BE77-A448-B77B-D6E49CDB4C05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70" name="Group 29">
              <a:extLst>
                <a:ext uri="{FF2B5EF4-FFF2-40B4-BE49-F238E27FC236}">
                  <a16:creationId xmlns:a16="http://schemas.microsoft.com/office/drawing/2014/main" id="{CECB5E52-9725-C44D-B711-A99B44A0570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801269" y="2560119"/>
              <a:ext cx="433867" cy="449296"/>
              <a:chOff x="7989" y="10264"/>
              <a:chExt cx="1008" cy="982"/>
            </a:xfrm>
          </p:grpSpPr>
          <p:sp>
            <p:nvSpPr>
              <p:cNvPr id="616" name="Arc 30">
                <a:extLst>
                  <a:ext uri="{FF2B5EF4-FFF2-40B4-BE49-F238E27FC236}">
                    <a16:creationId xmlns:a16="http://schemas.microsoft.com/office/drawing/2014/main" id="{0233BD53-0587-D04F-8E52-D4CE08BE5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7" name="Arc 31">
                <a:extLst>
                  <a:ext uri="{FF2B5EF4-FFF2-40B4-BE49-F238E27FC236}">
                    <a16:creationId xmlns:a16="http://schemas.microsoft.com/office/drawing/2014/main" id="{06F1C5AC-99BA-FC4F-A2FC-9F8D57F492E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8" name="Arc 32">
                <a:extLst>
                  <a:ext uri="{FF2B5EF4-FFF2-40B4-BE49-F238E27FC236}">
                    <a16:creationId xmlns:a16="http://schemas.microsoft.com/office/drawing/2014/main" id="{2F65A7AB-937D-6847-BB3A-2AB64053D897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71" name="Group 570">
              <a:extLst>
                <a:ext uri="{FF2B5EF4-FFF2-40B4-BE49-F238E27FC236}">
                  <a16:creationId xmlns:a16="http://schemas.microsoft.com/office/drawing/2014/main" id="{4F404533-6DF9-034A-98A8-7146ED3D119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663598" y="2560119"/>
              <a:ext cx="433867" cy="449296"/>
              <a:chOff x="7989" y="10264"/>
              <a:chExt cx="1008" cy="982"/>
            </a:xfrm>
          </p:grpSpPr>
          <p:sp>
            <p:nvSpPr>
              <p:cNvPr id="613" name="Arc 34">
                <a:extLst>
                  <a:ext uri="{FF2B5EF4-FFF2-40B4-BE49-F238E27FC236}">
                    <a16:creationId xmlns:a16="http://schemas.microsoft.com/office/drawing/2014/main" id="{943737B9-F25C-1F46-8637-1A76751D8E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4" name="Arc 35">
                <a:extLst>
                  <a:ext uri="{FF2B5EF4-FFF2-40B4-BE49-F238E27FC236}">
                    <a16:creationId xmlns:a16="http://schemas.microsoft.com/office/drawing/2014/main" id="{72B2423E-F8A3-7C46-95A4-A58D5C7FE6E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5" name="Arc 36">
                <a:extLst>
                  <a:ext uri="{FF2B5EF4-FFF2-40B4-BE49-F238E27FC236}">
                    <a16:creationId xmlns:a16="http://schemas.microsoft.com/office/drawing/2014/main" id="{FE29D234-FB7B-7046-B98D-9700645E6127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72" name="Group 37">
              <a:extLst>
                <a:ext uri="{FF2B5EF4-FFF2-40B4-BE49-F238E27FC236}">
                  <a16:creationId xmlns:a16="http://schemas.microsoft.com/office/drawing/2014/main" id="{6E226356-88A8-D744-A168-DCEC8A08CBDB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527320" y="2560119"/>
              <a:ext cx="433867" cy="449296"/>
              <a:chOff x="7989" y="10264"/>
              <a:chExt cx="1008" cy="982"/>
            </a:xfrm>
          </p:grpSpPr>
          <p:sp>
            <p:nvSpPr>
              <p:cNvPr id="610" name="Arc 38">
                <a:extLst>
                  <a:ext uri="{FF2B5EF4-FFF2-40B4-BE49-F238E27FC236}">
                    <a16:creationId xmlns:a16="http://schemas.microsoft.com/office/drawing/2014/main" id="{24C54D76-F67C-F249-B9C6-002F6EB28D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1" name="Arc 39">
                <a:extLst>
                  <a:ext uri="{FF2B5EF4-FFF2-40B4-BE49-F238E27FC236}">
                    <a16:creationId xmlns:a16="http://schemas.microsoft.com/office/drawing/2014/main" id="{978163B0-EB60-0C48-80B2-D8D30D4475F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2" name="Arc 40">
                <a:extLst>
                  <a:ext uri="{FF2B5EF4-FFF2-40B4-BE49-F238E27FC236}">
                    <a16:creationId xmlns:a16="http://schemas.microsoft.com/office/drawing/2014/main" id="{79596C0D-2791-1E43-B68D-E5435A424802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73" name="Group 41">
              <a:extLst>
                <a:ext uri="{FF2B5EF4-FFF2-40B4-BE49-F238E27FC236}">
                  <a16:creationId xmlns:a16="http://schemas.microsoft.com/office/drawing/2014/main" id="{1A218255-230B-0F45-88FD-7831A368CD4A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388260" y="2560119"/>
              <a:ext cx="433867" cy="449296"/>
              <a:chOff x="7989" y="10264"/>
              <a:chExt cx="1008" cy="982"/>
            </a:xfrm>
          </p:grpSpPr>
          <p:sp>
            <p:nvSpPr>
              <p:cNvPr id="607" name="Arc 42">
                <a:extLst>
                  <a:ext uri="{FF2B5EF4-FFF2-40B4-BE49-F238E27FC236}">
                    <a16:creationId xmlns:a16="http://schemas.microsoft.com/office/drawing/2014/main" id="{EC28A7FA-09DE-1048-BEAF-0CFC58DAA8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8" name="Arc 43">
                <a:extLst>
                  <a:ext uri="{FF2B5EF4-FFF2-40B4-BE49-F238E27FC236}">
                    <a16:creationId xmlns:a16="http://schemas.microsoft.com/office/drawing/2014/main" id="{77608481-1DEB-2541-BC74-8D7477041C6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9" name="Arc 44">
                <a:extLst>
                  <a:ext uri="{FF2B5EF4-FFF2-40B4-BE49-F238E27FC236}">
                    <a16:creationId xmlns:a16="http://schemas.microsoft.com/office/drawing/2014/main" id="{EAFAA882-FA12-1941-A120-4D87448404F1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74" name="Arc 45">
              <a:extLst>
                <a:ext uri="{FF2B5EF4-FFF2-40B4-BE49-F238E27FC236}">
                  <a16:creationId xmlns:a16="http://schemas.microsoft.com/office/drawing/2014/main" id="{ABFB8FD0-C70F-D044-91AE-14538D6D3D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70877" y="2564696"/>
              <a:ext cx="314275" cy="441809"/>
            </a:xfrm>
            <a:custGeom>
              <a:avLst/>
              <a:gdLst>
                <a:gd name="G0" fmla="+- 19435 0 0"/>
                <a:gd name="G1" fmla="+- 21600 0 0"/>
                <a:gd name="G2" fmla="+- 21600 0 0"/>
                <a:gd name="T0" fmla="*/ 0 w 41035"/>
                <a:gd name="T1" fmla="*/ 12177 h 38565"/>
                <a:gd name="T2" fmla="*/ 32804 w 41035"/>
                <a:gd name="T3" fmla="*/ 38565 h 38565"/>
                <a:gd name="T4" fmla="*/ 19435 w 41035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035" h="38565" fill="none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</a:path>
                <a:path w="41035" h="38565" stroke="0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  <a:lnTo>
                    <a:pt x="19435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5" name="Arc 46">
              <a:extLst>
                <a:ext uri="{FF2B5EF4-FFF2-40B4-BE49-F238E27FC236}">
                  <a16:creationId xmlns:a16="http://schemas.microsoft.com/office/drawing/2014/main" id="{DD65AC85-B123-8245-B80C-99DC852D691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6237380" y="2630426"/>
              <a:ext cx="324011" cy="379406"/>
            </a:xfrm>
            <a:custGeom>
              <a:avLst/>
              <a:gdLst>
                <a:gd name="G0" fmla="+- 21572 0 0"/>
                <a:gd name="G1" fmla="+- 11552 0 0"/>
                <a:gd name="G2" fmla="+- 21600 0 0"/>
                <a:gd name="T0" fmla="*/ 39822 w 43172"/>
                <a:gd name="T1" fmla="*/ 0 h 33152"/>
                <a:gd name="T2" fmla="*/ 0 w 43172"/>
                <a:gd name="T3" fmla="*/ 12648 h 33152"/>
                <a:gd name="T4" fmla="*/ 21572 w 43172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72" h="33152" fill="none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</a:path>
                <a:path w="43172" h="33152" stroke="0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  <a:lnTo>
                    <a:pt x="21572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6" name="Arc 47">
              <a:extLst>
                <a:ext uri="{FF2B5EF4-FFF2-40B4-BE49-F238E27FC236}">
                  <a16:creationId xmlns:a16="http://schemas.microsoft.com/office/drawing/2014/main" id="{76E13104-E711-7A4E-A037-E505110A959D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6391040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7" name="Arc 48">
              <a:extLst>
                <a:ext uri="{FF2B5EF4-FFF2-40B4-BE49-F238E27FC236}">
                  <a16:creationId xmlns:a16="http://schemas.microsoft.com/office/drawing/2014/main" id="{0AFC36E4-5F0E-2A41-B8D0-C445AB3E2FF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264183" y="2558454"/>
              <a:ext cx="165482" cy="441809"/>
            </a:xfrm>
            <a:custGeom>
              <a:avLst/>
              <a:gdLst>
                <a:gd name="G0" fmla="+- 166 0 0"/>
                <a:gd name="G1" fmla="+- 21600 0 0"/>
                <a:gd name="G2" fmla="+- 21600 0 0"/>
                <a:gd name="T0" fmla="*/ 0 w 21766"/>
                <a:gd name="T1" fmla="*/ 1 h 38565"/>
                <a:gd name="T2" fmla="*/ 13535 w 21766"/>
                <a:gd name="T3" fmla="*/ 38565 h 38565"/>
                <a:gd name="T4" fmla="*/ 166 w 21766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66" h="38565" fill="none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</a:path>
                <a:path w="21766" h="38565" stroke="0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  <a:lnTo>
                    <a:pt x="166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8" name="Arc 49">
              <a:extLst>
                <a:ext uri="{FF2B5EF4-FFF2-40B4-BE49-F238E27FC236}">
                  <a16:creationId xmlns:a16="http://schemas.microsoft.com/office/drawing/2014/main" id="{6B73F384-F9DA-5446-B50F-5AFEE8CFB96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245409" y="2624602"/>
              <a:ext cx="209980" cy="379406"/>
            </a:xfrm>
            <a:custGeom>
              <a:avLst/>
              <a:gdLst>
                <a:gd name="G0" fmla="+- 6433 0 0"/>
                <a:gd name="G1" fmla="+- 11552 0 0"/>
                <a:gd name="G2" fmla="+- 21600 0 0"/>
                <a:gd name="T0" fmla="*/ 24683 w 28033"/>
                <a:gd name="T1" fmla="*/ 0 h 33152"/>
                <a:gd name="T2" fmla="*/ 0 w 28033"/>
                <a:gd name="T3" fmla="*/ 32171 h 33152"/>
                <a:gd name="T4" fmla="*/ 6433 w 28033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33" h="33152" fill="none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</a:path>
                <a:path w="28033" h="33152" stroke="0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  <a:lnTo>
                    <a:pt x="6433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9" name="Arc 50">
              <a:extLst>
                <a:ext uri="{FF2B5EF4-FFF2-40B4-BE49-F238E27FC236}">
                  <a16:creationId xmlns:a16="http://schemas.microsoft.com/office/drawing/2014/main" id="{5FD98662-7F5A-7A4E-B077-D25AEE70C36B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284346" y="2553880"/>
              <a:ext cx="155749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0" name="Arc 51">
              <a:extLst>
                <a:ext uri="{FF2B5EF4-FFF2-40B4-BE49-F238E27FC236}">
                  <a16:creationId xmlns:a16="http://schemas.microsoft.com/office/drawing/2014/main" id="{921C78FF-B280-3D4D-B0D7-82D72262725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430359" y="2558039"/>
              <a:ext cx="328183" cy="441809"/>
            </a:xfrm>
            <a:custGeom>
              <a:avLst/>
              <a:gdLst>
                <a:gd name="G0" fmla="+- 21508 0 0"/>
                <a:gd name="G1" fmla="+- 21600 0 0"/>
                <a:gd name="G2" fmla="+- 21600 0 0"/>
                <a:gd name="T0" fmla="*/ 0 w 43108"/>
                <a:gd name="T1" fmla="*/ 19616 h 38565"/>
                <a:gd name="T2" fmla="*/ 34877 w 43108"/>
                <a:gd name="T3" fmla="*/ 38565 h 38565"/>
                <a:gd name="T4" fmla="*/ 21508 w 43108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08" h="38565" fill="none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</a:path>
                <a:path w="43108" h="38565" stroke="0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  <a:lnTo>
                    <a:pt x="21508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1" name="Arc 52">
              <a:extLst>
                <a:ext uri="{FF2B5EF4-FFF2-40B4-BE49-F238E27FC236}">
                  <a16:creationId xmlns:a16="http://schemas.microsoft.com/office/drawing/2014/main" id="{D40C27EB-AA6D-0842-B103-44F7E9A0A609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393508" y="2624186"/>
              <a:ext cx="230840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2" name="Arc 53">
              <a:extLst>
                <a:ext uri="{FF2B5EF4-FFF2-40B4-BE49-F238E27FC236}">
                  <a16:creationId xmlns:a16="http://schemas.microsoft.com/office/drawing/2014/main" id="{A464B4A0-A110-5243-A65E-CFC7E80FBEF3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451914" y="2554295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83" name="Group 54">
              <a:extLst>
                <a:ext uri="{FF2B5EF4-FFF2-40B4-BE49-F238E27FC236}">
                  <a16:creationId xmlns:a16="http://schemas.microsoft.com/office/drawing/2014/main" id="{CA6630B2-9FBB-9145-962D-AE7538F262F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967985" y="2554295"/>
              <a:ext cx="166873" cy="449296"/>
              <a:chOff x="3891" y="3067"/>
              <a:chExt cx="330" cy="717"/>
            </a:xfrm>
          </p:grpSpPr>
          <p:sp>
            <p:nvSpPr>
              <p:cNvPr id="603" name="Arc 55">
                <a:extLst>
                  <a:ext uri="{FF2B5EF4-FFF2-40B4-BE49-F238E27FC236}">
                    <a16:creationId xmlns:a16="http://schemas.microsoft.com/office/drawing/2014/main" id="{024AF602-FB23-BE49-8FCA-1043BCE9FC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" y="3072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604" name="Group 56">
                <a:extLst>
                  <a:ext uri="{FF2B5EF4-FFF2-40B4-BE49-F238E27FC236}">
                    <a16:creationId xmlns:a16="http://schemas.microsoft.com/office/drawing/2014/main" id="{9E5862D1-4B2C-BC43-B9EB-2D5DE4ACE35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1" y="3067"/>
                <a:ext cx="295" cy="717"/>
                <a:chOff x="3581" y="2155"/>
                <a:chExt cx="295" cy="717"/>
              </a:xfrm>
            </p:grpSpPr>
            <p:sp>
              <p:nvSpPr>
                <p:cNvPr id="605" name="Arc 57">
                  <a:extLst>
                    <a:ext uri="{FF2B5EF4-FFF2-40B4-BE49-F238E27FC236}">
                      <a16:creationId xmlns:a16="http://schemas.microsoft.com/office/drawing/2014/main" id="{0D9B41CE-D210-E94F-9F6C-AEAB0F16EC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581" y="2155"/>
                  <a:ext cx="280" cy="605"/>
                </a:xfrm>
                <a:custGeom>
                  <a:avLst/>
                  <a:gdLst>
                    <a:gd name="G0" fmla="+- 3 0 0"/>
                    <a:gd name="G1" fmla="+- 11552 0 0"/>
                    <a:gd name="G2" fmla="+- 21600 0 0"/>
                    <a:gd name="T0" fmla="*/ 18253 w 21603"/>
                    <a:gd name="T1" fmla="*/ 0 h 33152"/>
                    <a:gd name="T2" fmla="*/ 0 w 21603"/>
                    <a:gd name="T3" fmla="*/ 33151 h 33152"/>
                    <a:gd name="T4" fmla="*/ 3 w 2160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3" h="33152" fill="none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</a:path>
                    <a:path w="21603" h="33152" stroke="0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  <a:lnTo>
                        <a:pt x="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6" name="Arc 58">
                  <a:extLst>
                    <a:ext uri="{FF2B5EF4-FFF2-40B4-BE49-F238E27FC236}">
                      <a16:creationId xmlns:a16="http://schemas.microsoft.com/office/drawing/2014/main" id="{B6596E3E-FEB3-E14B-AD4E-0F23E5A262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07" y="2592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584" name="Arc 59">
              <a:extLst>
                <a:ext uri="{FF2B5EF4-FFF2-40B4-BE49-F238E27FC236}">
                  <a16:creationId xmlns:a16="http://schemas.microsoft.com/office/drawing/2014/main" id="{A143BAD7-9C0A-B24A-BE68-B17378840E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14692" y="2557207"/>
              <a:ext cx="161310" cy="441809"/>
            </a:xfrm>
            <a:custGeom>
              <a:avLst/>
              <a:gdLst>
                <a:gd name="G0" fmla="+- 2440 0 0"/>
                <a:gd name="G1" fmla="+- 21600 0 0"/>
                <a:gd name="G2" fmla="+- 21600 0 0"/>
                <a:gd name="T0" fmla="*/ 0 w 24040"/>
                <a:gd name="T1" fmla="*/ 139 h 38565"/>
                <a:gd name="T2" fmla="*/ 15809 w 24040"/>
                <a:gd name="T3" fmla="*/ 38565 h 38565"/>
                <a:gd name="T4" fmla="*/ 2440 w 24040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40" h="38565" fill="none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</a:path>
                <a:path w="24040" h="38565" stroke="0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  <a:lnTo>
                    <a:pt x="2440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5" name="Arc 60">
              <a:extLst>
                <a:ext uri="{FF2B5EF4-FFF2-40B4-BE49-F238E27FC236}">
                  <a16:creationId xmlns:a16="http://schemas.microsoft.com/office/drawing/2014/main" id="{0FEC06AD-4BC7-5442-A078-581C1C2D845C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080622" y="2624186"/>
              <a:ext cx="203027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6" name="Arc 61">
              <a:extLst>
                <a:ext uri="{FF2B5EF4-FFF2-40B4-BE49-F238E27FC236}">
                  <a16:creationId xmlns:a16="http://schemas.microsoft.com/office/drawing/2014/main" id="{2AFA874F-2BE4-3045-8E91-10A22A0F5426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132769" y="2553880"/>
              <a:ext cx="136280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87" name="Group 62">
              <a:extLst>
                <a:ext uri="{FF2B5EF4-FFF2-40B4-BE49-F238E27FC236}">
                  <a16:creationId xmlns:a16="http://schemas.microsoft.com/office/drawing/2014/main" id="{FD77306E-F1A4-D845-BC78-8B3B4EE46F4A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484053" y="2552632"/>
              <a:ext cx="656363" cy="449296"/>
              <a:chOff x="4893" y="2164"/>
              <a:chExt cx="1140" cy="717"/>
            </a:xfrm>
          </p:grpSpPr>
          <p:sp>
            <p:nvSpPr>
              <p:cNvPr id="588" name="Arc 63">
                <a:extLst>
                  <a:ext uri="{FF2B5EF4-FFF2-40B4-BE49-F238E27FC236}">
                    <a16:creationId xmlns:a16="http://schemas.microsoft.com/office/drawing/2014/main" id="{2B461AE6-08D0-B64D-B1B4-F8D5E06454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8" y="2169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9" name="Arc 64">
                <a:extLst>
                  <a:ext uri="{FF2B5EF4-FFF2-40B4-BE49-F238E27FC236}">
                    <a16:creationId xmlns:a16="http://schemas.microsoft.com/office/drawing/2014/main" id="{E9AC355B-DF61-294F-90B2-8811724147E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186" y="2164"/>
                <a:ext cx="363" cy="605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0" name="Arc 65">
                <a:extLst>
                  <a:ext uri="{FF2B5EF4-FFF2-40B4-BE49-F238E27FC236}">
                    <a16:creationId xmlns:a16="http://schemas.microsoft.com/office/drawing/2014/main" id="{CCE715B7-89B4-A341-9200-FAFFFD291133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213" y="2601"/>
                <a:ext cx="269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591" name="Group 66">
                <a:extLst>
                  <a:ext uri="{FF2B5EF4-FFF2-40B4-BE49-F238E27FC236}">
                    <a16:creationId xmlns:a16="http://schemas.microsoft.com/office/drawing/2014/main" id="{3AF20C67-AD7A-BD47-8C6F-DA5815275F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3" y="2164"/>
                <a:ext cx="401" cy="717"/>
                <a:chOff x="3661" y="2164"/>
                <a:chExt cx="401" cy="717"/>
              </a:xfrm>
            </p:grpSpPr>
            <p:sp>
              <p:nvSpPr>
                <p:cNvPr id="600" name="Arc 67">
                  <a:extLst>
                    <a:ext uri="{FF2B5EF4-FFF2-40B4-BE49-F238E27FC236}">
                      <a16:creationId xmlns:a16="http://schemas.microsoft.com/office/drawing/2014/main" id="{09E49207-889D-DD46-9526-308B538E08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4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1" name="Arc 68">
                  <a:extLst>
                    <a:ext uri="{FF2B5EF4-FFF2-40B4-BE49-F238E27FC236}">
                      <a16:creationId xmlns:a16="http://schemas.microsoft.com/office/drawing/2014/main" id="{EE03E769-28A9-6648-A21D-750DBBA74F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661" y="2164"/>
                  <a:ext cx="401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2" name="Arc 69">
                  <a:extLst>
                    <a:ext uri="{FF2B5EF4-FFF2-40B4-BE49-F238E27FC236}">
                      <a16:creationId xmlns:a16="http://schemas.microsoft.com/office/drawing/2014/main" id="{921538FE-152A-8A48-AFD4-8CCF227E7B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89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92" name="Group 70">
                <a:extLst>
                  <a:ext uri="{FF2B5EF4-FFF2-40B4-BE49-F238E27FC236}">
                    <a16:creationId xmlns:a16="http://schemas.microsoft.com/office/drawing/2014/main" id="{B64A00A7-C01D-F74F-B2A2-A2D1CF2FE6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" y="2164"/>
                <a:ext cx="290" cy="717"/>
                <a:chOff x="3891" y="3067"/>
                <a:chExt cx="330" cy="717"/>
              </a:xfrm>
            </p:grpSpPr>
            <p:sp>
              <p:nvSpPr>
                <p:cNvPr id="596" name="Arc 71">
                  <a:extLst>
                    <a:ext uri="{FF2B5EF4-FFF2-40B4-BE49-F238E27FC236}">
                      <a16:creationId xmlns:a16="http://schemas.microsoft.com/office/drawing/2014/main" id="{02F83C63-E4EF-4347-81FD-6736296D05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597" name="Group 72">
                  <a:extLst>
                    <a:ext uri="{FF2B5EF4-FFF2-40B4-BE49-F238E27FC236}">
                      <a16:creationId xmlns:a16="http://schemas.microsoft.com/office/drawing/2014/main" id="{5D82B695-E226-524A-B407-06FFCE6CA0D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598" name="Arc 73">
                    <a:extLst>
                      <a:ext uri="{FF2B5EF4-FFF2-40B4-BE49-F238E27FC236}">
                        <a16:creationId xmlns:a16="http://schemas.microsoft.com/office/drawing/2014/main" id="{766153A7-0AED-CA4B-A9FA-BC7F28058EF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99" name="Arc 74">
                    <a:extLst>
                      <a:ext uri="{FF2B5EF4-FFF2-40B4-BE49-F238E27FC236}">
                        <a16:creationId xmlns:a16="http://schemas.microsoft.com/office/drawing/2014/main" id="{8F777540-4C7E-7C43-A369-E6F8CBF59F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593" name="Arc 75">
                <a:extLst>
                  <a:ext uri="{FF2B5EF4-FFF2-40B4-BE49-F238E27FC236}">
                    <a16:creationId xmlns:a16="http://schemas.microsoft.com/office/drawing/2014/main" id="{E002DB17-7C9D-C44F-8308-873A6347C8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6" y="2171"/>
                <a:ext cx="281" cy="705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4" name="Arc 76">
                <a:extLst>
                  <a:ext uri="{FF2B5EF4-FFF2-40B4-BE49-F238E27FC236}">
                    <a16:creationId xmlns:a16="http://schemas.microsoft.com/office/drawing/2014/main" id="{40CB1E3B-1D61-3642-8A8C-00DC53666C1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484" y="2164"/>
                <a:ext cx="353" cy="605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5" name="Arc 77">
                <a:extLst>
                  <a:ext uri="{FF2B5EF4-FFF2-40B4-BE49-F238E27FC236}">
                    <a16:creationId xmlns:a16="http://schemas.microsoft.com/office/drawing/2014/main" id="{FA965F68-7CA2-A642-8ECB-4BBBD77F72CE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509" y="2601"/>
                <a:ext cx="236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25" name="Group 624">
            <a:extLst>
              <a:ext uri="{FF2B5EF4-FFF2-40B4-BE49-F238E27FC236}">
                <a16:creationId xmlns:a16="http://schemas.microsoft.com/office/drawing/2014/main" id="{0FE54668-4FE9-1740-847D-9DAB000324D2}"/>
              </a:ext>
            </a:extLst>
          </p:cNvPr>
          <p:cNvGrpSpPr/>
          <p:nvPr/>
        </p:nvGrpSpPr>
        <p:grpSpPr>
          <a:xfrm rot="16200000">
            <a:off x="2183524" y="3739983"/>
            <a:ext cx="1082103" cy="239129"/>
            <a:chOff x="6237380" y="2552632"/>
            <a:chExt cx="2521162" cy="457200"/>
          </a:xfrm>
        </p:grpSpPr>
        <p:sp>
          <p:nvSpPr>
            <p:cNvPr id="626" name="Arc 18">
              <a:extLst>
                <a:ext uri="{FF2B5EF4-FFF2-40B4-BE49-F238E27FC236}">
                  <a16:creationId xmlns:a16="http://schemas.microsoft.com/office/drawing/2014/main" id="{E504C440-4B7E-6442-99CB-E629FC326C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29696" y="2565111"/>
              <a:ext cx="165482" cy="441809"/>
            </a:xfrm>
            <a:custGeom>
              <a:avLst/>
              <a:gdLst>
                <a:gd name="G0" fmla="+- 0 0 0"/>
                <a:gd name="G1" fmla="+- 21594 0 0"/>
                <a:gd name="G2" fmla="+- 21600 0 0"/>
                <a:gd name="T0" fmla="*/ 500 w 21600"/>
                <a:gd name="T1" fmla="*/ 0 h 38559"/>
                <a:gd name="T2" fmla="*/ 13369 w 21600"/>
                <a:gd name="T3" fmla="*/ 38559 h 38559"/>
                <a:gd name="T4" fmla="*/ 0 w 21600"/>
                <a:gd name="T5" fmla="*/ 21594 h 38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8559" fill="none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</a:path>
                <a:path w="21600" h="38559" stroke="0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  <a:lnTo>
                    <a:pt x="0" y="21594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7" name="Arc 19">
              <a:extLst>
                <a:ext uri="{FF2B5EF4-FFF2-40B4-BE49-F238E27FC236}">
                  <a16:creationId xmlns:a16="http://schemas.microsoft.com/office/drawing/2014/main" id="{520AE9FF-A285-DE47-94B2-20F3ED8CD599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7210801" y="2630426"/>
              <a:ext cx="310103" cy="379406"/>
            </a:xfrm>
            <a:custGeom>
              <a:avLst/>
              <a:gdLst>
                <a:gd name="G0" fmla="+- 19755 0 0"/>
                <a:gd name="G1" fmla="+- 11552 0 0"/>
                <a:gd name="G2" fmla="+- 21600 0 0"/>
                <a:gd name="T0" fmla="*/ 38005 w 41355"/>
                <a:gd name="T1" fmla="*/ 0 h 33152"/>
                <a:gd name="T2" fmla="*/ 0 w 41355"/>
                <a:gd name="T3" fmla="*/ 20286 h 33152"/>
                <a:gd name="T4" fmla="*/ 19755 w 41355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55" h="33152" fill="none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</a:path>
                <a:path w="41355" h="33152" stroke="0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  <a:lnTo>
                    <a:pt x="19755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8" name="Arc 20">
              <a:extLst>
                <a:ext uri="{FF2B5EF4-FFF2-40B4-BE49-F238E27FC236}">
                  <a16:creationId xmlns:a16="http://schemas.microsoft.com/office/drawing/2014/main" id="{2CCBA692-3344-AE47-B341-6AB8EFD9D44C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7350556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29" name="Group 21">
              <a:extLst>
                <a:ext uri="{FF2B5EF4-FFF2-40B4-BE49-F238E27FC236}">
                  <a16:creationId xmlns:a16="http://schemas.microsoft.com/office/drawing/2014/main" id="{9D80DC5F-AD67-EE4D-A773-C2D52616502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075913" y="2560536"/>
              <a:ext cx="432478" cy="449296"/>
              <a:chOff x="7989" y="10264"/>
              <a:chExt cx="1008" cy="982"/>
            </a:xfrm>
          </p:grpSpPr>
          <p:sp>
            <p:nvSpPr>
              <p:cNvPr id="683" name="Arc 22">
                <a:extLst>
                  <a:ext uri="{FF2B5EF4-FFF2-40B4-BE49-F238E27FC236}">
                    <a16:creationId xmlns:a16="http://schemas.microsoft.com/office/drawing/2014/main" id="{606F4CA7-38EF-7540-B14F-B7A15F434B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4" name="Arc 23">
                <a:extLst>
                  <a:ext uri="{FF2B5EF4-FFF2-40B4-BE49-F238E27FC236}">
                    <a16:creationId xmlns:a16="http://schemas.microsoft.com/office/drawing/2014/main" id="{5A310FCA-44EA-124B-8E62-F7E7BF10C3D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5" name="Arc 24">
                <a:extLst>
                  <a:ext uri="{FF2B5EF4-FFF2-40B4-BE49-F238E27FC236}">
                    <a16:creationId xmlns:a16="http://schemas.microsoft.com/office/drawing/2014/main" id="{80ECD265-6C09-D84F-A38D-341944EB853A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30" name="Group 25">
              <a:extLst>
                <a:ext uri="{FF2B5EF4-FFF2-40B4-BE49-F238E27FC236}">
                  <a16:creationId xmlns:a16="http://schemas.microsoft.com/office/drawing/2014/main" id="{A97713F9-BBFA-7C46-8FFC-090422D48FA5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936852" y="2560536"/>
              <a:ext cx="432478" cy="449296"/>
              <a:chOff x="7989" y="10264"/>
              <a:chExt cx="1008" cy="982"/>
            </a:xfrm>
          </p:grpSpPr>
          <p:sp>
            <p:nvSpPr>
              <p:cNvPr id="680" name="Arc 26">
                <a:extLst>
                  <a:ext uri="{FF2B5EF4-FFF2-40B4-BE49-F238E27FC236}">
                    <a16:creationId xmlns:a16="http://schemas.microsoft.com/office/drawing/2014/main" id="{4A16B770-E9BC-E64D-9531-B255CF6602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1" name="Arc 27">
                <a:extLst>
                  <a:ext uri="{FF2B5EF4-FFF2-40B4-BE49-F238E27FC236}">
                    <a16:creationId xmlns:a16="http://schemas.microsoft.com/office/drawing/2014/main" id="{2982637E-9532-9348-828D-06495850379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2" name="Arc 28">
                <a:extLst>
                  <a:ext uri="{FF2B5EF4-FFF2-40B4-BE49-F238E27FC236}">
                    <a16:creationId xmlns:a16="http://schemas.microsoft.com/office/drawing/2014/main" id="{9B48EAB9-FE4B-0E46-862C-D7D1525C1F1C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31" name="Group 29">
              <a:extLst>
                <a:ext uri="{FF2B5EF4-FFF2-40B4-BE49-F238E27FC236}">
                  <a16:creationId xmlns:a16="http://schemas.microsoft.com/office/drawing/2014/main" id="{CCB0E019-B14A-524B-B320-A538C0A388F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801269" y="2560119"/>
              <a:ext cx="433867" cy="449296"/>
              <a:chOff x="7989" y="10264"/>
              <a:chExt cx="1008" cy="982"/>
            </a:xfrm>
          </p:grpSpPr>
          <p:sp>
            <p:nvSpPr>
              <p:cNvPr id="677" name="Arc 30">
                <a:extLst>
                  <a:ext uri="{FF2B5EF4-FFF2-40B4-BE49-F238E27FC236}">
                    <a16:creationId xmlns:a16="http://schemas.microsoft.com/office/drawing/2014/main" id="{D7097DC5-5C94-3141-B0BB-EB8E28AA2B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8" name="Arc 31">
                <a:extLst>
                  <a:ext uri="{FF2B5EF4-FFF2-40B4-BE49-F238E27FC236}">
                    <a16:creationId xmlns:a16="http://schemas.microsoft.com/office/drawing/2014/main" id="{FEA3A6B3-712F-8941-A65B-6504015EA2C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9" name="Arc 32">
                <a:extLst>
                  <a:ext uri="{FF2B5EF4-FFF2-40B4-BE49-F238E27FC236}">
                    <a16:creationId xmlns:a16="http://schemas.microsoft.com/office/drawing/2014/main" id="{A7FEB82E-6C62-064F-8416-1F7EC1BA4F98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32" name="Group 631">
              <a:extLst>
                <a:ext uri="{FF2B5EF4-FFF2-40B4-BE49-F238E27FC236}">
                  <a16:creationId xmlns:a16="http://schemas.microsoft.com/office/drawing/2014/main" id="{FEBCE709-D8F2-4C4A-9AF7-D4D232A9B3C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663598" y="2560119"/>
              <a:ext cx="433867" cy="449296"/>
              <a:chOff x="7989" y="10264"/>
              <a:chExt cx="1008" cy="982"/>
            </a:xfrm>
          </p:grpSpPr>
          <p:sp>
            <p:nvSpPr>
              <p:cNvPr id="674" name="Arc 34">
                <a:extLst>
                  <a:ext uri="{FF2B5EF4-FFF2-40B4-BE49-F238E27FC236}">
                    <a16:creationId xmlns:a16="http://schemas.microsoft.com/office/drawing/2014/main" id="{C5B5A4B4-EEE7-4540-888A-961E6B0D35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5" name="Arc 35">
                <a:extLst>
                  <a:ext uri="{FF2B5EF4-FFF2-40B4-BE49-F238E27FC236}">
                    <a16:creationId xmlns:a16="http://schemas.microsoft.com/office/drawing/2014/main" id="{78B38337-3E78-FC41-BBED-B137606504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6" name="Arc 36">
                <a:extLst>
                  <a:ext uri="{FF2B5EF4-FFF2-40B4-BE49-F238E27FC236}">
                    <a16:creationId xmlns:a16="http://schemas.microsoft.com/office/drawing/2014/main" id="{2DEE8AE8-E76B-0546-8AEC-C5AD92A77201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33" name="Group 37">
              <a:extLst>
                <a:ext uri="{FF2B5EF4-FFF2-40B4-BE49-F238E27FC236}">
                  <a16:creationId xmlns:a16="http://schemas.microsoft.com/office/drawing/2014/main" id="{7401B315-E312-5C4C-B8F8-3DCE6EEDE9E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527320" y="2560119"/>
              <a:ext cx="433867" cy="449296"/>
              <a:chOff x="7989" y="10264"/>
              <a:chExt cx="1008" cy="982"/>
            </a:xfrm>
          </p:grpSpPr>
          <p:sp>
            <p:nvSpPr>
              <p:cNvPr id="671" name="Arc 38">
                <a:extLst>
                  <a:ext uri="{FF2B5EF4-FFF2-40B4-BE49-F238E27FC236}">
                    <a16:creationId xmlns:a16="http://schemas.microsoft.com/office/drawing/2014/main" id="{FE833C80-DD20-8541-A4E4-206CD2B96F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2" name="Arc 39">
                <a:extLst>
                  <a:ext uri="{FF2B5EF4-FFF2-40B4-BE49-F238E27FC236}">
                    <a16:creationId xmlns:a16="http://schemas.microsoft.com/office/drawing/2014/main" id="{46913431-C950-8744-8434-29789BA8E8E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3" name="Arc 40">
                <a:extLst>
                  <a:ext uri="{FF2B5EF4-FFF2-40B4-BE49-F238E27FC236}">
                    <a16:creationId xmlns:a16="http://schemas.microsoft.com/office/drawing/2014/main" id="{51EF8B11-AC84-6F44-9323-D0AC944969CB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34" name="Group 41">
              <a:extLst>
                <a:ext uri="{FF2B5EF4-FFF2-40B4-BE49-F238E27FC236}">
                  <a16:creationId xmlns:a16="http://schemas.microsoft.com/office/drawing/2014/main" id="{315B98FA-79A7-2045-9663-75CC55F25496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388260" y="2560119"/>
              <a:ext cx="433867" cy="449296"/>
              <a:chOff x="7989" y="10264"/>
              <a:chExt cx="1008" cy="982"/>
            </a:xfrm>
          </p:grpSpPr>
          <p:sp>
            <p:nvSpPr>
              <p:cNvPr id="668" name="Arc 42">
                <a:extLst>
                  <a:ext uri="{FF2B5EF4-FFF2-40B4-BE49-F238E27FC236}">
                    <a16:creationId xmlns:a16="http://schemas.microsoft.com/office/drawing/2014/main" id="{7BBD6AB1-1F84-6742-BF70-7C3F2B8BAF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9" name="Arc 43">
                <a:extLst>
                  <a:ext uri="{FF2B5EF4-FFF2-40B4-BE49-F238E27FC236}">
                    <a16:creationId xmlns:a16="http://schemas.microsoft.com/office/drawing/2014/main" id="{47A97D8A-8457-374A-92DB-A3AA477E960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0" name="Arc 44">
                <a:extLst>
                  <a:ext uri="{FF2B5EF4-FFF2-40B4-BE49-F238E27FC236}">
                    <a16:creationId xmlns:a16="http://schemas.microsoft.com/office/drawing/2014/main" id="{45EC6931-6D2A-1845-A4DE-AFA301F43E7E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35" name="Arc 45">
              <a:extLst>
                <a:ext uri="{FF2B5EF4-FFF2-40B4-BE49-F238E27FC236}">
                  <a16:creationId xmlns:a16="http://schemas.microsoft.com/office/drawing/2014/main" id="{2BBF8913-512D-4346-8254-602EDA8B56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70877" y="2564696"/>
              <a:ext cx="314275" cy="441809"/>
            </a:xfrm>
            <a:custGeom>
              <a:avLst/>
              <a:gdLst>
                <a:gd name="G0" fmla="+- 19435 0 0"/>
                <a:gd name="G1" fmla="+- 21600 0 0"/>
                <a:gd name="G2" fmla="+- 21600 0 0"/>
                <a:gd name="T0" fmla="*/ 0 w 41035"/>
                <a:gd name="T1" fmla="*/ 12177 h 38565"/>
                <a:gd name="T2" fmla="*/ 32804 w 41035"/>
                <a:gd name="T3" fmla="*/ 38565 h 38565"/>
                <a:gd name="T4" fmla="*/ 19435 w 41035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035" h="38565" fill="none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</a:path>
                <a:path w="41035" h="38565" stroke="0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  <a:lnTo>
                    <a:pt x="19435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6" name="Arc 46">
              <a:extLst>
                <a:ext uri="{FF2B5EF4-FFF2-40B4-BE49-F238E27FC236}">
                  <a16:creationId xmlns:a16="http://schemas.microsoft.com/office/drawing/2014/main" id="{90500B48-0C80-0A4D-9BA3-12303D55E06D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6237380" y="2630426"/>
              <a:ext cx="324011" cy="379406"/>
            </a:xfrm>
            <a:custGeom>
              <a:avLst/>
              <a:gdLst>
                <a:gd name="G0" fmla="+- 21572 0 0"/>
                <a:gd name="G1" fmla="+- 11552 0 0"/>
                <a:gd name="G2" fmla="+- 21600 0 0"/>
                <a:gd name="T0" fmla="*/ 39822 w 43172"/>
                <a:gd name="T1" fmla="*/ 0 h 33152"/>
                <a:gd name="T2" fmla="*/ 0 w 43172"/>
                <a:gd name="T3" fmla="*/ 12648 h 33152"/>
                <a:gd name="T4" fmla="*/ 21572 w 43172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72" h="33152" fill="none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</a:path>
                <a:path w="43172" h="33152" stroke="0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  <a:lnTo>
                    <a:pt x="21572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7" name="Arc 47">
              <a:extLst>
                <a:ext uri="{FF2B5EF4-FFF2-40B4-BE49-F238E27FC236}">
                  <a16:creationId xmlns:a16="http://schemas.microsoft.com/office/drawing/2014/main" id="{D1BF7FEA-F4C6-8041-9859-693FB21BA8C2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6391040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8" name="Arc 48">
              <a:extLst>
                <a:ext uri="{FF2B5EF4-FFF2-40B4-BE49-F238E27FC236}">
                  <a16:creationId xmlns:a16="http://schemas.microsoft.com/office/drawing/2014/main" id="{3AC9328E-EA23-9B41-8461-D6BC428B49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264183" y="2558454"/>
              <a:ext cx="165482" cy="441809"/>
            </a:xfrm>
            <a:custGeom>
              <a:avLst/>
              <a:gdLst>
                <a:gd name="G0" fmla="+- 166 0 0"/>
                <a:gd name="G1" fmla="+- 21600 0 0"/>
                <a:gd name="G2" fmla="+- 21600 0 0"/>
                <a:gd name="T0" fmla="*/ 0 w 21766"/>
                <a:gd name="T1" fmla="*/ 1 h 38565"/>
                <a:gd name="T2" fmla="*/ 13535 w 21766"/>
                <a:gd name="T3" fmla="*/ 38565 h 38565"/>
                <a:gd name="T4" fmla="*/ 166 w 21766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66" h="38565" fill="none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</a:path>
                <a:path w="21766" h="38565" stroke="0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  <a:lnTo>
                    <a:pt x="166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" name="Arc 49">
              <a:extLst>
                <a:ext uri="{FF2B5EF4-FFF2-40B4-BE49-F238E27FC236}">
                  <a16:creationId xmlns:a16="http://schemas.microsoft.com/office/drawing/2014/main" id="{E0A4B8C8-4F38-444A-93C8-8D55F3D84301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245409" y="2624602"/>
              <a:ext cx="209980" cy="379406"/>
            </a:xfrm>
            <a:custGeom>
              <a:avLst/>
              <a:gdLst>
                <a:gd name="G0" fmla="+- 6433 0 0"/>
                <a:gd name="G1" fmla="+- 11552 0 0"/>
                <a:gd name="G2" fmla="+- 21600 0 0"/>
                <a:gd name="T0" fmla="*/ 24683 w 28033"/>
                <a:gd name="T1" fmla="*/ 0 h 33152"/>
                <a:gd name="T2" fmla="*/ 0 w 28033"/>
                <a:gd name="T3" fmla="*/ 32171 h 33152"/>
                <a:gd name="T4" fmla="*/ 6433 w 28033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33" h="33152" fill="none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</a:path>
                <a:path w="28033" h="33152" stroke="0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  <a:lnTo>
                    <a:pt x="6433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" name="Arc 50">
              <a:extLst>
                <a:ext uri="{FF2B5EF4-FFF2-40B4-BE49-F238E27FC236}">
                  <a16:creationId xmlns:a16="http://schemas.microsoft.com/office/drawing/2014/main" id="{8DD9A3E1-D4B8-4247-BFBA-9B6142209005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284346" y="2553880"/>
              <a:ext cx="155749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1" name="Arc 51">
              <a:extLst>
                <a:ext uri="{FF2B5EF4-FFF2-40B4-BE49-F238E27FC236}">
                  <a16:creationId xmlns:a16="http://schemas.microsoft.com/office/drawing/2014/main" id="{32169C47-595C-1C4C-989E-A4C5C59D286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430359" y="2558039"/>
              <a:ext cx="328183" cy="441809"/>
            </a:xfrm>
            <a:custGeom>
              <a:avLst/>
              <a:gdLst>
                <a:gd name="G0" fmla="+- 21508 0 0"/>
                <a:gd name="G1" fmla="+- 21600 0 0"/>
                <a:gd name="G2" fmla="+- 21600 0 0"/>
                <a:gd name="T0" fmla="*/ 0 w 43108"/>
                <a:gd name="T1" fmla="*/ 19616 h 38565"/>
                <a:gd name="T2" fmla="*/ 34877 w 43108"/>
                <a:gd name="T3" fmla="*/ 38565 h 38565"/>
                <a:gd name="T4" fmla="*/ 21508 w 43108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08" h="38565" fill="none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</a:path>
                <a:path w="43108" h="38565" stroke="0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  <a:lnTo>
                    <a:pt x="21508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2" name="Arc 52">
              <a:extLst>
                <a:ext uri="{FF2B5EF4-FFF2-40B4-BE49-F238E27FC236}">
                  <a16:creationId xmlns:a16="http://schemas.microsoft.com/office/drawing/2014/main" id="{21E05D4D-D644-9942-A2CC-B8758A1BABA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393508" y="2624186"/>
              <a:ext cx="230840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3" name="Arc 53">
              <a:extLst>
                <a:ext uri="{FF2B5EF4-FFF2-40B4-BE49-F238E27FC236}">
                  <a16:creationId xmlns:a16="http://schemas.microsoft.com/office/drawing/2014/main" id="{7031E5D5-C7FA-E943-88FD-768BE88D8F9F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451914" y="2554295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44" name="Group 54">
              <a:extLst>
                <a:ext uri="{FF2B5EF4-FFF2-40B4-BE49-F238E27FC236}">
                  <a16:creationId xmlns:a16="http://schemas.microsoft.com/office/drawing/2014/main" id="{B10843DA-DAE7-374C-ABAE-C6866D8D627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967985" y="2554295"/>
              <a:ext cx="166873" cy="449296"/>
              <a:chOff x="3891" y="3067"/>
              <a:chExt cx="330" cy="717"/>
            </a:xfrm>
          </p:grpSpPr>
          <p:sp>
            <p:nvSpPr>
              <p:cNvPr id="664" name="Arc 55">
                <a:extLst>
                  <a:ext uri="{FF2B5EF4-FFF2-40B4-BE49-F238E27FC236}">
                    <a16:creationId xmlns:a16="http://schemas.microsoft.com/office/drawing/2014/main" id="{4FDC5AA4-1D4A-E048-91F3-490891CD49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" y="3072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665" name="Group 56">
                <a:extLst>
                  <a:ext uri="{FF2B5EF4-FFF2-40B4-BE49-F238E27FC236}">
                    <a16:creationId xmlns:a16="http://schemas.microsoft.com/office/drawing/2014/main" id="{F69F060D-1531-954E-9213-A1D9398E1F7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1" y="3067"/>
                <a:ext cx="295" cy="717"/>
                <a:chOff x="3581" y="2155"/>
                <a:chExt cx="295" cy="717"/>
              </a:xfrm>
            </p:grpSpPr>
            <p:sp>
              <p:nvSpPr>
                <p:cNvPr id="666" name="Arc 57">
                  <a:extLst>
                    <a:ext uri="{FF2B5EF4-FFF2-40B4-BE49-F238E27FC236}">
                      <a16:creationId xmlns:a16="http://schemas.microsoft.com/office/drawing/2014/main" id="{BC95A9A0-FF55-C84D-B75F-D915815106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581" y="2155"/>
                  <a:ext cx="280" cy="605"/>
                </a:xfrm>
                <a:custGeom>
                  <a:avLst/>
                  <a:gdLst>
                    <a:gd name="G0" fmla="+- 3 0 0"/>
                    <a:gd name="G1" fmla="+- 11552 0 0"/>
                    <a:gd name="G2" fmla="+- 21600 0 0"/>
                    <a:gd name="T0" fmla="*/ 18253 w 21603"/>
                    <a:gd name="T1" fmla="*/ 0 h 33152"/>
                    <a:gd name="T2" fmla="*/ 0 w 21603"/>
                    <a:gd name="T3" fmla="*/ 33151 h 33152"/>
                    <a:gd name="T4" fmla="*/ 3 w 2160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3" h="33152" fill="none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</a:path>
                    <a:path w="21603" h="33152" stroke="0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  <a:lnTo>
                        <a:pt x="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7" name="Arc 58">
                  <a:extLst>
                    <a:ext uri="{FF2B5EF4-FFF2-40B4-BE49-F238E27FC236}">
                      <a16:creationId xmlns:a16="http://schemas.microsoft.com/office/drawing/2014/main" id="{A38F4F5F-FA05-D94A-8E1C-EDBD35D76B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07" y="2592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645" name="Arc 59">
              <a:extLst>
                <a:ext uri="{FF2B5EF4-FFF2-40B4-BE49-F238E27FC236}">
                  <a16:creationId xmlns:a16="http://schemas.microsoft.com/office/drawing/2014/main" id="{8F2F96D7-3156-0D42-83E3-F15C1C14D9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14692" y="2557207"/>
              <a:ext cx="161310" cy="441809"/>
            </a:xfrm>
            <a:custGeom>
              <a:avLst/>
              <a:gdLst>
                <a:gd name="G0" fmla="+- 2440 0 0"/>
                <a:gd name="G1" fmla="+- 21600 0 0"/>
                <a:gd name="G2" fmla="+- 21600 0 0"/>
                <a:gd name="T0" fmla="*/ 0 w 24040"/>
                <a:gd name="T1" fmla="*/ 139 h 38565"/>
                <a:gd name="T2" fmla="*/ 15809 w 24040"/>
                <a:gd name="T3" fmla="*/ 38565 h 38565"/>
                <a:gd name="T4" fmla="*/ 2440 w 24040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40" h="38565" fill="none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</a:path>
                <a:path w="24040" h="38565" stroke="0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  <a:lnTo>
                    <a:pt x="2440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6" name="Arc 60">
              <a:extLst>
                <a:ext uri="{FF2B5EF4-FFF2-40B4-BE49-F238E27FC236}">
                  <a16:creationId xmlns:a16="http://schemas.microsoft.com/office/drawing/2014/main" id="{9CB65F64-25AB-9545-8F9B-9297176A8F41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080622" y="2624186"/>
              <a:ext cx="203027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7" name="Arc 61">
              <a:extLst>
                <a:ext uri="{FF2B5EF4-FFF2-40B4-BE49-F238E27FC236}">
                  <a16:creationId xmlns:a16="http://schemas.microsoft.com/office/drawing/2014/main" id="{61A3E0F0-D9D8-2841-AE7B-E9ABC68B4EEE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132769" y="2553880"/>
              <a:ext cx="136280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48" name="Group 62">
              <a:extLst>
                <a:ext uri="{FF2B5EF4-FFF2-40B4-BE49-F238E27FC236}">
                  <a16:creationId xmlns:a16="http://schemas.microsoft.com/office/drawing/2014/main" id="{66BBC3F3-E0E3-F84B-A809-09EBDCC96901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484053" y="2552632"/>
              <a:ext cx="656363" cy="449296"/>
              <a:chOff x="4893" y="2164"/>
              <a:chExt cx="1140" cy="717"/>
            </a:xfrm>
          </p:grpSpPr>
          <p:sp>
            <p:nvSpPr>
              <p:cNvPr id="649" name="Arc 63">
                <a:extLst>
                  <a:ext uri="{FF2B5EF4-FFF2-40B4-BE49-F238E27FC236}">
                    <a16:creationId xmlns:a16="http://schemas.microsoft.com/office/drawing/2014/main" id="{EDC12D5D-78EA-D64E-82C3-316E71B804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8" y="2169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0" name="Arc 64">
                <a:extLst>
                  <a:ext uri="{FF2B5EF4-FFF2-40B4-BE49-F238E27FC236}">
                    <a16:creationId xmlns:a16="http://schemas.microsoft.com/office/drawing/2014/main" id="{EE30BB16-3A89-FA4B-8D3A-9C495FE3B41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186" y="2164"/>
                <a:ext cx="363" cy="605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1" name="Arc 65">
                <a:extLst>
                  <a:ext uri="{FF2B5EF4-FFF2-40B4-BE49-F238E27FC236}">
                    <a16:creationId xmlns:a16="http://schemas.microsoft.com/office/drawing/2014/main" id="{95CDFC06-A0CF-3A49-AF42-173AB65D0D97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213" y="2601"/>
                <a:ext cx="269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652" name="Group 66">
                <a:extLst>
                  <a:ext uri="{FF2B5EF4-FFF2-40B4-BE49-F238E27FC236}">
                    <a16:creationId xmlns:a16="http://schemas.microsoft.com/office/drawing/2014/main" id="{6FEEBCDF-DC5F-914B-A6C9-66D7E55C91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3" y="2164"/>
                <a:ext cx="401" cy="717"/>
                <a:chOff x="3661" y="2164"/>
                <a:chExt cx="401" cy="717"/>
              </a:xfrm>
            </p:grpSpPr>
            <p:sp>
              <p:nvSpPr>
                <p:cNvPr id="661" name="Arc 67">
                  <a:extLst>
                    <a:ext uri="{FF2B5EF4-FFF2-40B4-BE49-F238E27FC236}">
                      <a16:creationId xmlns:a16="http://schemas.microsoft.com/office/drawing/2014/main" id="{38CB48C9-BD91-7144-9675-861E7E4767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4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2" name="Arc 68">
                  <a:extLst>
                    <a:ext uri="{FF2B5EF4-FFF2-40B4-BE49-F238E27FC236}">
                      <a16:creationId xmlns:a16="http://schemas.microsoft.com/office/drawing/2014/main" id="{9C72C390-771D-6445-97CE-5AA9950A5F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661" y="2164"/>
                  <a:ext cx="401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3" name="Arc 69">
                  <a:extLst>
                    <a:ext uri="{FF2B5EF4-FFF2-40B4-BE49-F238E27FC236}">
                      <a16:creationId xmlns:a16="http://schemas.microsoft.com/office/drawing/2014/main" id="{945FD788-2B39-174B-A84F-E289CAE5A8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89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53" name="Group 70">
                <a:extLst>
                  <a:ext uri="{FF2B5EF4-FFF2-40B4-BE49-F238E27FC236}">
                    <a16:creationId xmlns:a16="http://schemas.microsoft.com/office/drawing/2014/main" id="{354D6A10-DAA2-D642-8EAB-DB621CB8DC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" y="2164"/>
                <a:ext cx="290" cy="717"/>
                <a:chOff x="3891" y="3067"/>
                <a:chExt cx="330" cy="717"/>
              </a:xfrm>
            </p:grpSpPr>
            <p:sp>
              <p:nvSpPr>
                <p:cNvPr id="657" name="Arc 71">
                  <a:extLst>
                    <a:ext uri="{FF2B5EF4-FFF2-40B4-BE49-F238E27FC236}">
                      <a16:creationId xmlns:a16="http://schemas.microsoft.com/office/drawing/2014/main" id="{438CC886-1CB0-3148-AB72-7F121AAA95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658" name="Group 72">
                  <a:extLst>
                    <a:ext uri="{FF2B5EF4-FFF2-40B4-BE49-F238E27FC236}">
                      <a16:creationId xmlns:a16="http://schemas.microsoft.com/office/drawing/2014/main" id="{ED5D0BBD-2475-8A44-B404-1D70C4214D2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659" name="Arc 73">
                    <a:extLst>
                      <a:ext uri="{FF2B5EF4-FFF2-40B4-BE49-F238E27FC236}">
                        <a16:creationId xmlns:a16="http://schemas.microsoft.com/office/drawing/2014/main" id="{B84685FA-5340-6B4E-9F7E-89DB8DE4C8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60" name="Arc 74">
                    <a:extLst>
                      <a:ext uri="{FF2B5EF4-FFF2-40B4-BE49-F238E27FC236}">
                        <a16:creationId xmlns:a16="http://schemas.microsoft.com/office/drawing/2014/main" id="{62531DC5-A997-CF4E-A525-E47A7A6641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654" name="Arc 75">
                <a:extLst>
                  <a:ext uri="{FF2B5EF4-FFF2-40B4-BE49-F238E27FC236}">
                    <a16:creationId xmlns:a16="http://schemas.microsoft.com/office/drawing/2014/main" id="{341BA864-4B39-4641-99A9-6CF47A25E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6" y="2171"/>
                <a:ext cx="281" cy="705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5" name="Arc 76">
                <a:extLst>
                  <a:ext uri="{FF2B5EF4-FFF2-40B4-BE49-F238E27FC236}">
                    <a16:creationId xmlns:a16="http://schemas.microsoft.com/office/drawing/2014/main" id="{9BD98100-3A10-8D46-8104-9DEFE6F34FD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484" y="2164"/>
                <a:ext cx="353" cy="605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6" name="Arc 77">
                <a:extLst>
                  <a:ext uri="{FF2B5EF4-FFF2-40B4-BE49-F238E27FC236}">
                    <a16:creationId xmlns:a16="http://schemas.microsoft.com/office/drawing/2014/main" id="{4C29BF06-F73D-C240-B087-830423E9FC53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509" y="2601"/>
                <a:ext cx="236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86" name="Group 685">
            <a:extLst>
              <a:ext uri="{FF2B5EF4-FFF2-40B4-BE49-F238E27FC236}">
                <a16:creationId xmlns:a16="http://schemas.microsoft.com/office/drawing/2014/main" id="{F9FB794D-8F99-2B4A-9DC5-DC9D3894B80A}"/>
              </a:ext>
            </a:extLst>
          </p:cNvPr>
          <p:cNvGrpSpPr/>
          <p:nvPr/>
        </p:nvGrpSpPr>
        <p:grpSpPr>
          <a:xfrm rot="16200000">
            <a:off x="724044" y="3730134"/>
            <a:ext cx="1082103" cy="239129"/>
            <a:chOff x="6237380" y="2552632"/>
            <a:chExt cx="2521162" cy="457200"/>
          </a:xfrm>
        </p:grpSpPr>
        <p:sp>
          <p:nvSpPr>
            <p:cNvPr id="687" name="Arc 18">
              <a:extLst>
                <a:ext uri="{FF2B5EF4-FFF2-40B4-BE49-F238E27FC236}">
                  <a16:creationId xmlns:a16="http://schemas.microsoft.com/office/drawing/2014/main" id="{13AAB2E3-FCC7-C544-8DC6-FFFFE76F95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29696" y="2565111"/>
              <a:ext cx="165482" cy="441809"/>
            </a:xfrm>
            <a:custGeom>
              <a:avLst/>
              <a:gdLst>
                <a:gd name="G0" fmla="+- 0 0 0"/>
                <a:gd name="G1" fmla="+- 21594 0 0"/>
                <a:gd name="G2" fmla="+- 21600 0 0"/>
                <a:gd name="T0" fmla="*/ 500 w 21600"/>
                <a:gd name="T1" fmla="*/ 0 h 38559"/>
                <a:gd name="T2" fmla="*/ 13369 w 21600"/>
                <a:gd name="T3" fmla="*/ 38559 h 38559"/>
                <a:gd name="T4" fmla="*/ 0 w 21600"/>
                <a:gd name="T5" fmla="*/ 21594 h 38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8559" fill="none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</a:path>
                <a:path w="21600" h="38559" stroke="0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  <a:lnTo>
                    <a:pt x="0" y="21594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" name="Arc 19">
              <a:extLst>
                <a:ext uri="{FF2B5EF4-FFF2-40B4-BE49-F238E27FC236}">
                  <a16:creationId xmlns:a16="http://schemas.microsoft.com/office/drawing/2014/main" id="{14ADA9BF-AC85-AF4F-B530-237FA07CA9C5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7210801" y="2630426"/>
              <a:ext cx="310103" cy="379406"/>
            </a:xfrm>
            <a:custGeom>
              <a:avLst/>
              <a:gdLst>
                <a:gd name="G0" fmla="+- 19755 0 0"/>
                <a:gd name="G1" fmla="+- 11552 0 0"/>
                <a:gd name="G2" fmla="+- 21600 0 0"/>
                <a:gd name="T0" fmla="*/ 38005 w 41355"/>
                <a:gd name="T1" fmla="*/ 0 h 33152"/>
                <a:gd name="T2" fmla="*/ 0 w 41355"/>
                <a:gd name="T3" fmla="*/ 20286 h 33152"/>
                <a:gd name="T4" fmla="*/ 19755 w 41355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55" h="33152" fill="none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</a:path>
                <a:path w="41355" h="33152" stroke="0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  <a:lnTo>
                    <a:pt x="19755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" name="Arc 20">
              <a:extLst>
                <a:ext uri="{FF2B5EF4-FFF2-40B4-BE49-F238E27FC236}">
                  <a16:creationId xmlns:a16="http://schemas.microsoft.com/office/drawing/2014/main" id="{2B2B7D0A-1735-2A47-B976-FE6F2148F9C5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7350556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90" name="Group 21">
              <a:extLst>
                <a:ext uri="{FF2B5EF4-FFF2-40B4-BE49-F238E27FC236}">
                  <a16:creationId xmlns:a16="http://schemas.microsoft.com/office/drawing/2014/main" id="{6100D8D9-D43F-234B-837F-999530E5A2F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075913" y="2560536"/>
              <a:ext cx="432478" cy="449296"/>
              <a:chOff x="7989" y="10264"/>
              <a:chExt cx="1008" cy="982"/>
            </a:xfrm>
          </p:grpSpPr>
          <p:sp>
            <p:nvSpPr>
              <p:cNvPr id="744" name="Arc 22">
                <a:extLst>
                  <a:ext uri="{FF2B5EF4-FFF2-40B4-BE49-F238E27FC236}">
                    <a16:creationId xmlns:a16="http://schemas.microsoft.com/office/drawing/2014/main" id="{A67F28CF-3F44-8D4F-92C7-5103E426F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5" name="Arc 23">
                <a:extLst>
                  <a:ext uri="{FF2B5EF4-FFF2-40B4-BE49-F238E27FC236}">
                    <a16:creationId xmlns:a16="http://schemas.microsoft.com/office/drawing/2014/main" id="{9FAAFC30-1C72-814C-89D1-2596F909606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6" name="Arc 24">
                <a:extLst>
                  <a:ext uri="{FF2B5EF4-FFF2-40B4-BE49-F238E27FC236}">
                    <a16:creationId xmlns:a16="http://schemas.microsoft.com/office/drawing/2014/main" id="{A0CCC873-91DC-864D-AD0A-0787D8E110BC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91" name="Group 25">
              <a:extLst>
                <a:ext uri="{FF2B5EF4-FFF2-40B4-BE49-F238E27FC236}">
                  <a16:creationId xmlns:a16="http://schemas.microsoft.com/office/drawing/2014/main" id="{82D4BAD1-EC35-BF4E-A371-127B30425E24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936852" y="2560536"/>
              <a:ext cx="432478" cy="449296"/>
              <a:chOff x="7989" y="10264"/>
              <a:chExt cx="1008" cy="982"/>
            </a:xfrm>
          </p:grpSpPr>
          <p:sp>
            <p:nvSpPr>
              <p:cNvPr id="741" name="Arc 26">
                <a:extLst>
                  <a:ext uri="{FF2B5EF4-FFF2-40B4-BE49-F238E27FC236}">
                    <a16:creationId xmlns:a16="http://schemas.microsoft.com/office/drawing/2014/main" id="{9941522E-202E-4447-907D-1F353DBA0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2" name="Arc 27">
                <a:extLst>
                  <a:ext uri="{FF2B5EF4-FFF2-40B4-BE49-F238E27FC236}">
                    <a16:creationId xmlns:a16="http://schemas.microsoft.com/office/drawing/2014/main" id="{340EE9C4-D54A-F94B-8DD3-E9B32D218CD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3" name="Arc 28">
                <a:extLst>
                  <a:ext uri="{FF2B5EF4-FFF2-40B4-BE49-F238E27FC236}">
                    <a16:creationId xmlns:a16="http://schemas.microsoft.com/office/drawing/2014/main" id="{15C73A79-BA72-6948-8219-D51F78CE963D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92" name="Group 29">
              <a:extLst>
                <a:ext uri="{FF2B5EF4-FFF2-40B4-BE49-F238E27FC236}">
                  <a16:creationId xmlns:a16="http://schemas.microsoft.com/office/drawing/2014/main" id="{F1A2994F-B6D5-E046-B7E8-107AB005C086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801269" y="2560119"/>
              <a:ext cx="433867" cy="449296"/>
              <a:chOff x="7989" y="10264"/>
              <a:chExt cx="1008" cy="982"/>
            </a:xfrm>
          </p:grpSpPr>
          <p:sp>
            <p:nvSpPr>
              <p:cNvPr id="738" name="Arc 30">
                <a:extLst>
                  <a:ext uri="{FF2B5EF4-FFF2-40B4-BE49-F238E27FC236}">
                    <a16:creationId xmlns:a16="http://schemas.microsoft.com/office/drawing/2014/main" id="{1B51F77A-7B48-6E4E-8C92-BACD5069A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9" name="Arc 31">
                <a:extLst>
                  <a:ext uri="{FF2B5EF4-FFF2-40B4-BE49-F238E27FC236}">
                    <a16:creationId xmlns:a16="http://schemas.microsoft.com/office/drawing/2014/main" id="{C991C6A8-60EA-404D-9206-F8D5E4716F8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0" name="Arc 32">
                <a:extLst>
                  <a:ext uri="{FF2B5EF4-FFF2-40B4-BE49-F238E27FC236}">
                    <a16:creationId xmlns:a16="http://schemas.microsoft.com/office/drawing/2014/main" id="{D8A63758-A377-7A46-91DE-7C6D4780278C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93" name="Group 692">
              <a:extLst>
                <a:ext uri="{FF2B5EF4-FFF2-40B4-BE49-F238E27FC236}">
                  <a16:creationId xmlns:a16="http://schemas.microsoft.com/office/drawing/2014/main" id="{573939E1-F21E-424A-91C7-7B506F5B020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663598" y="2560119"/>
              <a:ext cx="433867" cy="449296"/>
              <a:chOff x="7989" y="10264"/>
              <a:chExt cx="1008" cy="982"/>
            </a:xfrm>
          </p:grpSpPr>
          <p:sp>
            <p:nvSpPr>
              <p:cNvPr id="735" name="Arc 34">
                <a:extLst>
                  <a:ext uri="{FF2B5EF4-FFF2-40B4-BE49-F238E27FC236}">
                    <a16:creationId xmlns:a16="http://schemas.microsoft.com/office/drawing/2014/main" id="{3F4070FA-5512-AE42-A7D9-E41CD30E97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6" name="Arc 35">
                <a:extLst>
                  <a:ext uri="{FF2B5EF4-FFF2-40B4-BE49-F238E27FC236}">
                    <a16:creationId xmlns:a16="http://schemas.microsoft.com/office/drawing/2014/main" id="{AF5748DE-2460-D448-9B14-1B7B92CA22F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7" name="Arc 36">
                <a:extLst>
                  <a:ext uri="{FF2B5EF4-FFF2-40B4-BE49-F238E27FC236}">
                    <a16:creationId xmlns:a16="http://schemas.microsoft.com/office/drawing/2014/main" id="{CF484E2F-6DFB-C341-BDE0-259D72F2BEBD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94" name="Group 37">
              <a:extLst>
                <a:ext uri="{FF2B5EF4-FFF2-40B4-BE49-F238E27FC236}">
                  <a16:creationId xmlns:a16="http://schemas.microsoft.com/office/drawing/2014/main" id="{E3032A53-A78B-434E-9ECB-4CE0C5246931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527320" y="2560119"/>
              <a:ext cx="433867" cy="449296"/>
              <a:chOff x="7989" y="10264"/>
              <a:chExt cx="1008" cy="982"/>
            </a:xfrm>
          </p:grpSpPr>
          <p:sp>
            <p:nvSpPr>
              <p:cNvPr id="732" name="Arc 38">
                <a:extLst>
                  <a:ext uri="{FF2B5EF4-FFF2-40B4-BE49-F238E27FC236}">
                    <a16:creationId xmlns:a16="http://schemas.microsoft.com/office/drawing/2014/main" id="{0CBC7F50-5D78-7741-BA13-33FD58BF40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3" name="Arc 39">
                <a:extLst>
                  <a:ext uri="{FF2B5EF4-FFF2-40B4-BE49-F238E27FC236}">
                    <a16:creationId xmlns:a16="http://schemas.microsoft.com/office/drawing/2014/main" id="{3F28BF55-9FDE-FF41-B0A6-4508997ED82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4" name="Arc 40">
                <a:extLst>
                  <a:ext uri="{FF2B5EF4-FFF2-40B4-BE49-F238E27FC236}">
                    <a16:creationId xmlns:a16="http://schemas.microsoft.com/office/drawing/2014/main" id="{B3B181C3-7479-934A-9F80-958CADDF76B4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95" name="Group 41">
              <a:extLst>
                <a:ext uri="{FF2B5EF4-FFF2-40B4-BE49-F238E27FC236}">
                  <a16:creationId xmlns:a16="http://schemas.microsoft.com/office/drawing/2014/main" id="{AB117861-6DA2-AB4B-83FF-FEBEC59D68BA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388260" y="2560119"/>
              <a:ext cx="433867" cy="449296"/>
              <a:chOff x="7989" y="10264"/>
              <a:chExt cx="1008" cy="982"/>
            </a:xfrm>
          </p:grpSpPr>
          <p:sp>
            <p:nvSpPr>
              <p:cNvPr id="729" name="Arc 42">
                <a:extLst>
                  <a:ext uri="{FF2B5EF4-FFF2-40B4-BE49-F238E27FC236}">
                    <a16:creationId xmlns:a16="http://schemas.microsoft.com/office/drawing/2014/main" id="{27EA27BC-CA96-EE41-82F5-C28734C586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0" name="Arc 43">
                <a:extLst>
                  <a:ext uri="{FF2B5EF4-FFF2-40B4-BE49-F238E27FC236}">
                    <a16:creationId xmlns:a16="http://schemas.microsoft.com/office/drawing/2014/main" id="{E61CB590-8692-034A-A186-5EC7297EDE9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1" name="Arc 44">
                <a:extLst>
                  <a:ext uri="{FF2B5EF4-FFF2-40B4-BE49-F238E27FC236}">
                    <a16:creationId xmlns:a16="http://schemas.microsoft.com/office/drawing/2014/main" id="{ED8EB8B3-4E40-9041-A710-6BE9484082F5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96" name="Arc 45">
              <a:extLst>
                <a:ext uri="{FF2B5EF4-FFF2-40B4-BE49-F238E27FC236}">
                  <a16:creationId xmlns:a16="http://schemas.microsoft.com/office/drawing/2014/main" id="{E18B7AC9-DC4A-B246-A3A0-9969D522B8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70877" y="2564696"/>
              <a:ext cx="314275" cy="441809"/>
            </a:xfrm>
            <a:custGeom>
              <a:avLst/>
              <a:gdLst>
                <a:gd name="G0" fmla="+- 19435 0 0"/>
                <a:gd name="G1" fmla="+- 21600 0 0"/>
                <a:gd name="G2" fmla="+- 21600 0 0"/>
                <a:gd name="T0" fmla="*/ 0 w 41035"/>
                <a:gd name="T1" fmla="*/ 12177 h 38565"/>
                <a:gd name="T2" fmla="*/ 32804 w 41035"/>
                <a:gd name="T3" fmla="*/ 38565 h 38565"/>
                <a:gd name="T4" fmla="*/ 19435 w 41035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035" h="38565" fill="none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</a:path>
                <a:path w="41035" h="38565" stroke="0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  <a:lnTo>
                    <a:pt x="19435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7" name="Arc 46">
              <a:extLst>
                <a:ext uri="{FF2B5EF4-FFF2-40B4-BE49-F238E27FC236}">
                  <a16:creationId xmlns:a16="http://schemas.microsoft.com/office/drawing/2014/main" id="{18BF8FFD-5795-2940-849A-5D97C227F362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6237380" y="2630426"/>
              <a:ext cx="324011" cy="379406"/>
            </a:xfrm>
            <a:custGeom>
              <a:avLst/>
              <a:gdLst>
                <a:gd name="G0" fmla="+- 21572 0 0"/>
                <a:gd name="G1" fmla="+- 11552 0 0"/>
                <a:gd name="G2" fmla="+- 21600 0 0"/>
                <a:gd name="T0" fmla="*/ 39822 w 43172"/>
                <a:gd name="T1" fmla="*/ 0 h 33152"/>
                <a:gd name="T2" fmla="*/ 0 w 43172"/>
                <a:gd name="T3" fmla="*/ 12648 h 33152"/>
                <a:gd name="T4" fmla="*/ 21572 w 43172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72" h="33152" fill="none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</a:path>
                <a:path w="43172" h="33152" stroke="0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  <a:lnTo>
                    <a:pt x="21572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8" name="Arc 47">
              <a:extLst>
                <a:ext uri="{FF2B5EF4-FFF2-40B4-BE49-F238E27FC236}">
                  <a16:creationId xmlns:a16="http://schemas.microsoft.com/office/drawing/2014/main" id="{DD663D9C-6A42-FD43-9941-CB9D07CD97F2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6391040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9" name="Arc 48">
              <a:extLst>
                <a:ext uri="{FF2B5EF4-FFF2-40B4-BE49-F238E27FC236}">
                  <a16:creationId xmlns:a16="http://schemas.microsoft.com/office/drawing/2014/main" id="{D876B70D-716C-904E-87E9-7F60348828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264183" y="2558454"/>
              <a:ext cx="165482" cy="441809"/>
            </a:xfrm>
            <a:custGeom>
              <a:avLst/>
              <a:gdLst>
                <a:gd name="G0" fmla="+- 166 0 0"/>
                <a:gd name="G1" fmla="+- 21600 0 0"/>
                <a:gd name="G2" fmla="+- 21600 0 0"/>
                <a:gd name="T0" fmla="*/ 0 w 21766"/>
                <a:gd name="T1" fmla="*/ 1 h 38565"/>
                <a:gd name="T2" fmla="*/ 13535 w 21766"/>
                <a:gd name="T3" fmla="*/ 38565 h 38565"/>
                <a:gd name="T4" fmla="*/ 166 w 21766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66" h="38565" fill="none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</a:path>
                <a:path w="21766" h="38565" stroke="0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  <a:lnTo>
                    <a:pt x="166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0" name="Arc 49">
              <a:extLst>
                <a:ext uri="{FF2B5EF4-FFF2-40B4-BE49-F238E27FC236}">
                  <a16:creationId xmlns:a16="http://schemas.microsoft.com/office/drawing/2014/main" id="{32943CCD-174F-C34C-AEA5-001EAEE306A7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245409" y="2624602"/>
              <a:ext cx="209980" cy="379406"/>
            </a:xfrm>
            <a:custGeom>
              <a:avLst/>
              <a:gdLst>
                <a:gd name="G0" fmla="+- 6433 0 0"/>
                <a:gd name="G1" fmla="+- 11552 0 0"/>
                <a:gd name="G2" fmla="+- 21600 0 0"/>
                <a:gd name="T0" fmla="*/ 24683 w 28033"/>
                <a:gd name="T1" fmla="*/ 0 h 33152"/>
                <a:gd name="T2" fmla="*/ 0 w 28033"/>
                <a:gd name="T3" fmla="*/ 32171 h 33152"/>
                <a:gd name="T4" fmla="*/ 6433 w 28033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33" h="33152" fill="none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</a:path>
                <a:path w="28033" h="33152" stroke="0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  <a:lnTo>
                    <a:pt x="6433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1" name="Arc 50">
              <a:extLst>
                <a:ext uri="{FF2B5EF4-FFF2-40B4-BE49-F238E27FC236}">
                  <a16:creationId xmlns:a16="http://schemas.microsoft.com/office/drawing/2014/main" id="{10BF7D0E-E00D-9142-956B-958E7CA74667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284346" y="2553880"/>
              <a:ext cx="155749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2" name="Arc 51">
              <a:extLst>
                <a:ext uri="{FF2B5EF4-FFF2-40B4-BE49-F238E27FC236}">
                  <a16:creationId xmlns:a16="http://schemas.microsoft.com/office/drawing/2014/main" id="{93C326EA-AF08-7C47-9FD0-11F72336B4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430359" y="2558039"/>
              <a:ext cx="328183" cy="441809"/>
            </a:xfrm>
            <a:custGeom>
              <a:avLst/>
              <a:gdLst>
                <a:gd name="G0" fmla="+- 21508 0 0"/>
                <a:gd name="G1" fmla="+- 21600 0 0"/>
                <a:gd name="G2" fmla="+- 21600 0 0"/>
                <a:gd name="T0" fmla="*/ 0 w 43108"/>
                <a:gd name="T1" fmla="*/ 19616 h 38565"/>
                <a:gd name="T2" fmla="*/ 34877 w 43108"/>
                <a:gd name="T3" fmla="*/ 38565 h 38565"/>
                <a:gd name="T4" fmla="*/ 21508 w 43108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08" h="38565" fill="none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</a:path>
                <a:path w="43108" h="38565" stroke="0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  <a:lnTo>
                    <a:pt x="21508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3" name="Arc 52">
              <a:extLst>
                <a:ext uri="{FF2B5EF4-FFF2-40B4-BE49-F238E27FC236}">
                  <a16:creationId xmlns:a16="http://schemas.microsoft.com/office/drawing/2014/main" id="{B270DAB8-41C6-EC4E-AA0B-71761CFE2457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393508" y="2624186"/>
              <a:ext cx="230840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4" name="Arc 53">
              <a:extLst>
                <a:ext uri="{FF2B5EF4-FFF2-40B4-BE49-F238E27FC236}">
                  <a16:creationId xmlns:a16="http://schemas.microsoft.com/office/drawing/2014/main" id="{5FD369EE-DD46-6A4F-9146-3B30D7F98B40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451914" y="2554295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05" name="Group 54">
              <a:extLst>
                <a:ext uri="{FF2B5EF4-FFF2-40B4-BE49-F238E27FC236}">
                  <a16:creationId xmlns:a16="http://schemas.microsoft.com/office/drawing/2014/main" id="{008F8FF8-B630-524E-AA99-3158BEAC0DBA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967985" y="2554295"/>
              <a:ext cx="166873" cy="449296"/>
              <a:chOff x="3891" y="3067"/>
              <a:chExt cx="330" cy="717"/>
            </a:xfrm>
          </p:grpSpPr>
          <p:sp>
            <p:nvSpPr>
              <p:cNvPr id="725" name="Arc 55">
                <a:extLst>
                  <a:ext uri="{FF2B5EF4-FFF2-40B4-BE49-F238E27FC236}">
                    <a16:creationId xmlns:a16="http://schemas.microsoft.com/office/drawing/2014/main" id="{822C8BD5-ED2D-9744-A417-9D8E09D43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" y="3072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726" name="Group 56">
                <a:extLst>
                  <a:ext uri="{FF2B5EF4-FFF2-40B4-BE49-F238E27FC236}">
                    <a16:creationId xmlns:a16="http://schemas.microsoft.com/office/drawing/2014/main" id="{10ACFC68-348F-2A45-82A4-51F6465C057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1" y="3067"/>
                <a:ext cx="295" cy="717"/>
                <a:chOff x="3581" y="2155"/>
                <a:chExt cx="295" cy="717"/>
              </a:xfrm>
            </p:grpSpPr>
            <p:sp>
              <p:nvSpPr>
                <p:cNvPr id="727" name="Arc 57">
                  <a:extLst>
                    <a:ext uri="{FF2B5EF4-FFF2-40B4-BE49-F238E27FC236}">
                      <a16:creationId xmlns:a16="http://schemas.microsoft.com/office/drawing/2014/main" id="{D85A98A1-17A5-7E4A-8E7D-BCE68EAC3B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581" y="2155"/>
                  <a:ext cx="280" cy="605"/>
                </a:xfrm>
                <a:custGeom>
                  <a:avLst/>
                  <a:gdLst>
                    <a:gd name="G0" fmla="+- 3 0 0"/>
                    <a:gd name="G1" fmla="+- 11552 0 0"/>
                    <a:gd name="G2" fmla="+- 21600 0 0"/>
                    <a:gd name="T0" fmla="*/ 18253 w 21603"/>
                    <a:gd name="T1" fmla="*/ 0 h 33152"/>
                    <a:gd name="T2" fmla="*/ 0 w 21603"/>
                    <a:gd name="T3" fmla="*/ 33151 h 33152"/>
                    <a:gd name="T4" fmla="*/ 3 w 2160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3" h="33152" fill="none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</a:path>
                    <a:path w="21603" h="33152" stroke="0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  <a:lnTo>
                        <a:pt x="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8" name="Arc 58">
                  <a:extLst>
                    <a:ext uri="{FF2B5EF4-FFF2-40B4-BE49-F238E27FC236}">
                      <a16:creationId xmlns:a16="http://schemas.microsoft.com/office/drawing/2014/main" id="{CB18F955-8A67-144D-A999-25A82E0CFC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07" y="2592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706" name="Arc 59">
              <a:extLst>
                <a:ext uri="{FF2B5EF4-FFF2-40B4-BE49-F238E27FC236}">
                  <a16:creationId xmlns:a16="http://schemas.microsoft.com/office/drawing/2014/main" id="{4AECA997-458A-7A41-B094-9DE8B6EE8ED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14692" y="2557207"/>
              <a:ext cx="161310" cy="441809"/>
            </a:xfrm>
            <a:custGeom>
              <a:avLst/>
              <a:gdLst>
                <a:gd name="G0" fmla="+- 2440 0 0"/>
                <a:gd name="G1" fmla="+- 21600 0 0"/>
                <a:gd name="G2" fmla="+- 21600 0 0"/>
                <a:gd name="T0" fmla="*/ 0 w 24040"/>
                <a:gd name="T1" fmla="*/ 139 h 38565"/>
                <a:gd name="T2" fmla="*/ 15809 w 24040"/>
                <a:gd name="T3" fmla="*/ 38565 h 38565"/>
                <a:gd name="T4" fmla="*/ 2440 w 24040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40" h="38565" fill="none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</a:path>
                <a:path w="24040" h="38565" stroke="0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  <a:lnTo>
                    <a:pt x="2440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7" name="Arc 60">
              <a:extLst>
                <a:ext uri="{FF2B5EF4-FFF2-40B4-BE49-F238E27FC236}">
                  <a16:creationId xmlns:a16="http://schemas.microsoft.com/office/drawing/2014/main" id="{7E33ED8C-2A34-0D42-B79F-0DF7A9156427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080622" y="2624186"/>
              <a:ext cx="203027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8" name="Arc 61">
              <a:extLst>
                <a:ext uri="{FF2B5EF4-FFF2-40B4-BE49-F238E27FC236}">
                  <a16:creationId xmlns:a16="http://schemas.microsoft.com/office/drawing/2014/main" id="{5A879619-1424-E64B-BAF7-F32B07F26A4C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132769" y="2553880"/>
              <a:ext cx="136280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09" name="Group 62">
              <a:extLst>
                <a:ext uri="{FF2B5EF4-FFF2-40B4-BE49-F238E27FC236}">
                  <a16:creationId xmlns:a16="http://schemas.microsoft.com/office/drawing/2014/main" id="{0CD2B3A9-1E1D-AE47-AA39-B55562CA1DDA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484053" y="2552632"/>
              <a:ext cx="656363" cy="449296"/>
              <a:chOff x="4893" y="2164"/>
              <a:chExt cx="1140" cy="717"/>
            </a:xfrm>
          </p:grpSpPr>
          <p:sp>
            <p:nvSpPr>
              <p:cNvPr id="710" name="Arc 63">
                <a:extLst>
                  <a:ext uri="{FF2B5EF4-FFF2-40B4-BE49-F238E27FC236}">
                    <a16:creationId xmlns:a16="http://schemas.microsoft.com/office/drawing/2014/main" id="{5F8DEB4B-0A8A-1042-B0D8-45402A898D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8" y="2169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1" name="Arc 64">
                <a:extLst>
                  <a:ext uri="{FF2B5EF4-FFF2-40B4-BE49-F238E27FC236}">
                    <a16:creationId xmlns:a16="http://schemas.microsoft.com/office/drawing/2014/main" id="{A817D228-ABCD-1A42-9773-D3DB093BB85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186" y="2164"/>
                <a:ext cx="363" cy="605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2" name="Arc 65">
                <a:extLst>
                  <a:ext uri="{FF2B5EF4-FFF2-40B4-BE49-F238E27FC236}">
                    <a16:creationId xmlns:a16="http://schemas.microsoft.com/office/drawing/2014/main" id="{E64A5173-C0B2-E24D-9111-5C2D03C4B779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213" y="2601"/>
                <a:ext cx="269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713" name="Group 66">
                <a:extLst>
                  <a:ext uri="{FF2B5EF4-FFF2-40B4-BE49-F238E27FC236}">
                    <a16:creationId xmlns:a16="http://schemas.microsoft.com/office/drawing/2014/main" id="{DEAB352C-BA03-2840-87D6-14CB029C00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3" y="2164"/>
                <a:ext cx="401" cy="717"/>
                <a:chOff x="3661" y="2164"/>
                <a:chExt cx="401" cy="717"/>
              </a:xfrm>
            </p:grpSpPr>
            <p:sp>
              <p:nvSpPr>
                <p:cNvPr id="722" name="Arc 67">
                  <a:extLst>
                    <a:ext uri="{FF2B5EF4-FFF2-40B4-BE49-F238E27FC236}">
                      <a16:creationId xmlns:a16="http://schemas.microsoft.com/office/drawing/2014/main" id="{7A7361B2-D359-7D4D-BE2A-7EAB52DB06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4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3" name="Arc 68">
                  <a:extLst>
                    <a:ext uri="{FF2B5EF4-FFF2-40B4-BE49-F238E27FC236}">
                      <a16:creationId xmlns:a16="http://schemas.microsoft.com/office/drawing/2014/main" id="{3E93166C-718D-4749-9938-39FC4BE646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661" y="2164"/>
                  <a:ext cx="401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4" name="Arc 69">
                  <a:extLst>
                    <a:ext uri="{FF2B5EF4-FFF2-40B4-BE49-F238E27FC236}">
                      <a16:creationId xmlns:a16="http://schemas.microsoft.com/office/drawing/2014/main" id="{989FD07A-0BBD-7D45-B903-4D3450EC18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89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14" name="Group 70">
                <a:extLst>
                  <a:ext uri="{FF2B5EF4-FFF2-40B4-BE49-F238E27FC236}">
                    <a16:creationId xmlns:a16="http://schemas.microsoft.com/office/drawing/2014/main" id="{8B5499F2-9A4F-3E40-A038-77D2C774E7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" y="2164"/>
                <a:ext cx="290" cy="717"/>
                <a:chOff x="3891" y="3067"/>
                <a:chExt cx="330" cy="717"/>
              </a:xfrm>
            </p:grpSpPr>
            <p:sp>
              <p:nvSpPr>
                <p:cNvPr id="718" name="Arc 71">
                  <a:extLst>
                    <a:ext uri="{FF2B5EF4-FFF2-40B4-BE49-F238E27FC236}">
                      <a16:creationId xmlns:a16="http://schemas.microsoft.com/office/drawing/2014/main" id="{F5123A8D-AFE7-1746-B2CD-22D982D9AA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719" name="Group 72">
                  <a:extLst>
                    <a:ext uri="{FF2B5EF4-FFF2-40B4-BE49-F238E27FC236}">
                      <a16:creationId xmlns:a16="http://schemas.microsoft.com/office/drawing/2014/main" id="{060AA17B-6147-F94F-A0E1-03B3834D95E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720" name="Arc 73">
                    <a:extLst>
                      <a:ext uri="{FF2B5EF4-FFF2-40B4-BE49-F238E27FC236}">
                        <a16:creationId xmlns:a16="http://schemas.microsoft.com/office/drawing/2014/main" id="{44D4131E-78E9-5741-AD99-8A87CBDBC94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21" name="Arc 74">
                    <a:extLst>
                      <a:ext uri="{FF2B5EF4-FFF2-40B4-BE49-F238E27FC236}">
                        <a16:creationId xmlns:a16="http://schemas.microsoft.com/office/drawing/2014/main" id="{56E14B01-E825-F743-AF4C-8E8467FE94B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715" name="Arc 75">
                <a:extLst>
                  <a:ext uri="{FF2B5EF4-FFF2-40B4-BE49-F238E27FC236}">
                    <a16:creationId xmlns:a16="http://schemas.microsoft.com/office/drawing/2014/main" id="{B85012D1-E72F-C241-8B57-FF116AA0A4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6" y="2171"/>
                <a:ext cx="281" cy="705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6" name="Arc 76">
                <a:extLst>
                  <a:ext uri="{FF2B5EF4-FFF2-40B4-BE49-F238E27FC236}">
                    <a16:creationId xmlns:a16="http://schemas.microsoft.com/office/drawing/2014/main" id="{15C19CDF-11F7-1345-9146-616604D5C36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484" y="2164"/>
                <a:ext cx="353" cy="605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7" name="Arc 77">
                <a:extLst>
                  <a:ext uri="{FF2B5EF4-FFF2-40B4-BE49-F238E27FC236}">
                    <a16:creationId xmlns:a16="http://schemas.microsoft.com/office/drawing/2014/main" id="{370716C3-69EF-D04A-8A50-8C011736AB3A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509" y="2601"/>
                <a:ext cx="236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47" name="Group 746">
            <a:extLst>
              <a:ext uri="{FF2B5EF4-FFF2-40B4-BE49-F238E27FC236}">
                <a16:creationId xmlns:a16="http://schemas.microsoft.com/office/drawing/2014/main" id="{4265CD3C-E377-6646-A4CE-FDAF7F1DCAC1}"/>
              </a:ext>
            </a:extLst>
          </p:cNvPr>
          <p:cNvGrpSpPr/>
          <p:nvPr/>
        </p:nvGrpSpPr>
        <p:grpSpPr>
          <a:xfrm rot="16200000">
            <a:off x="3499720" y="3784846"/>
            <a:ext cx="1082103" cy="239129"/>
            <a:chOff x="6237380" y="2552632"/>
            <a:chExt cx="2521162" cy="457200"/>
          </a:xfrm>
        </p:grpSpPr>
        <p:sp>
          <p:nvSpPr>
            <p:cNvPr id="748" name="Arc 18">
              <a:extLst>
                <a:ext uri="{FF2B5EF4-FFF2-40B4-BE49-F238E27FC236}">
                  <a16:creationId xmlns:a16="http://schemas.microsoft.com/office/drawing/2014/main" id="{D2C4C680-8088-604D-862F-95C350C829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29696" y="2565111"/>
              <a:ext cx="165482" cy="441809"/>
            </a:xfrm>
            <a:custGeom>
              <a:avLst/>
              <a:gdLst>
                <a:gd name="G0" fmla="+- 0 0 0"/>
                <a:gd name="G1" fmla="+- 21594 0 0"/>
                <a:gd name="G2" fmla="+- 21600 0 0"/>
                <a:gd name="T0" fmla="*/ 500 w 21600"/>
                <a:gd name="T1" fmla="*/ 0 h 38559"/>
                <a:gd name="T2" fmla="*/ 13369 w 21600"/>
                <a:gd name="T3" fmla="*/ 38559 h 38559"/>
                <a:gd name="T4" fmla="*/ 0 w 21600"/>
                <a:gd name="T5" fmla="*/ 21594 h 38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8559" fill="none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</a:path>
                <a:path w="21600" h="38559" stroke="0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  <a:lnTo>
                    <a:pt x="0" y="21594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9" name="Arc 19">
              <a:extLst>
                <a:ext uri="{FF2B5EF4-FFF2-40B4-BE49-F238E27FC236}">
                  <a16:creationId xmlns:a16="http://schemas.microsoft.com/office/drawing/2014/main" id="{265ABFE5-E351-6A42-9A28-A71494CF6C8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7210801" y="2630426"/>
              <a:ext cx="310103" cy="379406"/>
            </a:xfrm>
            <a:custGeom>
              <a:avLst/>
              <a:gdLst>
                <a:gd name="G0" fmla="+- 19755 0 0"/>
                <a:gd name="G1" fmla="+- 11552 0 0"/>
                <a:gd name="G2" fmla="+- 21600 0 0"/>
                <a:gd name="T0" fmla="*/ 38005 w 41355"/>
                <a:gd name="T1" fmla="*/ 0 h 33152"/>
                <a:gd name="T2" fmla="*/ 0 w 41355"/>
                <a:gd name="T3" fmla="*/ 20286 h 33152"/>
                <a:gd name="T4" fmla="*/ 19755 w 41355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55" h="33152" fill="none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</a:path>
                <a:path w="41355" h="33152" stroke="0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  <a:lnTo>
                    <a:pt x="19755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0" name="Arc 20">
              <a:extLst>
                <a:ext uri="{FF2B5EF4-FFF2-40B4-BE49-F238E27FC236}">
                  <a16:creationId xmlns:a16="http://schemas.microsoft.com/office/drawing/2014/main" id="{F82E644A-9DA3-C642-B4A5-381FB95430A7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7350556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51" name="Group 21">
              <a:extLst>
                <a:ext uri="{FF2B5EF4-FFF2-40B4-BE49-F238E27FC236}">
                  <a16:creationId xmlns:a16="http://schemas.microsoft.com/office/drawing/2014/main" id="{041E5932-C9FB-9E49-998A-072A6AC1F76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075913" y="2560536"/>
              <a:ext cx="432478" cy="449296"/>
              <a:chOff x="7989" y="10264"/>
              <a:chExt cx="1008" cy="982"/>
            </a:xfrm>
          </p:grpSpPr>
          <p:sp>
            <p:nvSpPr>
              <p:cNvPr id="805" name="Arc 22">
                <a:extLst>
                  <a:ext uri="{FF2B5EF4-FFF2-40B4-BE49-F238E27FC236}">
                    <a16:creationId xmlns:a16="http://schemas.microsoft.com/office/drawing/2014/main" id="{B7D8F351-FFE7-AA47-B50B-B53AFBAA74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6" name="Arc 23">
                <a:extLst>
                  <a:ext uri="{FF2B5EF4-FFF2-40B4-BE49-F238E27FC236}">
                    <a16:creationId xmlns:a16="http://schemas.microsoft.com/office/drawing/2014/main" id="{F65C4C08-F9D3-E049-AB7B-9C319151D0E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7" name="Arc 24">
                <a:extLst>
                  <a:ext uri="{FF2B5EF4-FFF2-40B4-BE49-F238E27FC236}">
                    <a16:creationId xmlns:a16="http://schemas.microsoft.com/office/drawing/2014/main" id="{D1096451-81FB-A24A-B96F-6C91B71932D9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52" name="Group 25">
              <a:extLst>
                <a:ext uri="{FF2B5EF4-FFF2-40B4-BE49-F238E27FC236}">
                  <a16:creationId xmlns:a16="http://schemas.microsoft.com/office/drawing/2014/main" id="{018D0882-AF06-7440-ADED-51D1EDEA813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936852" y="2560536"/>
              <a:ext cx="432478" cy="449296"/>
              <a:chOff x="7989" y="10264"/>
              <a:chExt cx="1008" cy="982"/>
            </a:xfrm>
          </p:grpSpPr>
          <p:sp>
            <p:nvSpPr>
              <p:cNvPr id="802" name="Arc 26">
                <a:extLst>
                  <a:ext uri="{FF2B5EF4-FFF2-40B4-BE49-F238E27FC236}">
                    <a16:creationId xmlns:a16="http://schemas.microsoft.com/office/drawing/2014/main" id="{C19950AE-9D37-1641-B150-A27089BCD0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3" name="Arc 27">
                <a:extLst>
                  <a:ext uri="{FF2B5EF4-FFF2-40B4-BE49-F238E27FC236}">
                    <a16:creationId xmlns:a16="http://schemas.microsoft.com/office/drawing/2014/main" id="{6D7376C8-7735-C344-8015-FE96AA3694B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4" name="Arc 28">
                <a:extLst>
                  <a:ext uri="{FF2B5EF4-FFF2-40B4-BE49-F238E27FC236}">
                    <a16:creationId xmlns:a16="http://schemas.microsoft.com/office/drawing/2014/main" id="{F91F414D-39D1-754F-BC1F-E3308DAFA1AF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53" name="Group 29">
              <a:extLst>
                <a:ext uri="{FF2B5EF4-FFF2-40B4-BE49-F238E27FC236}">
                  <a16:creationId xmlns:a16="http://schemas.microsoft.com/office/drawing/2014/main" id="{A2A963BF-CA8F-3048-B966-9093C0E5BE6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801269" y="2560119"/>
              <a:ext cx="433867" cy="449296"/>
              <a:chOff x="7989" y="10264"/>
              <a:chExt cx="1008" cy="982"/>
            </a:xfrm>
          </p:grpSpPr>
          <p:sp>
            <p:nvSpPr>
              <p:cNvPr id="799" name="Arc 30">
                <a:extLst>
                  <a:ext uri="{FF2B5EF4-FFF2-40B4-BE49-F238E27FC236}">
                    <a16:creationId xmlns:a16="http://schemas.microsoft.com/office/drawing/2014/main" id="{796C1E6B-DBD7-5141-B349-F722662585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0" name="Arc 31">
                <a:extLst>
                  <a:ext uri="{FF2B5EF4-FFF2-40B4-BE49-F238E27FC236}">
                    <a16:creationId xmlns:a16="http://schemas.microsoft.com/office/drawing/2014/main" id="{5EB6FE65-575B-6641-BE4F-EB4929832DF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1" name="Arc 32">
                <a:extLst>
                  <a:ext uri="{FF2B5EF4-FFF2-40B4-BE49-F238E27FC236}">
                    <a16:creationId xmlns:a16="http://schemas.microsoft.com/office/drawing/2014/main" id="{A612C8E0-A78C-BA41-A578-F5E5178E858B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54" name="Group 753">
              <a:extLst>
                <a:ext uri="{FF2B5EF4-FFF2-40B4-BE49-F238E27FC236}">
                  <a16:creationId xmlns:a16="http://schemas.microsoft.com/office/drawing/2014/main" id="{91149AEC-D28A-5648-B816-E78E9CC7325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663598" y="2560119"/>
              <a:ext cx="433867" cy="449296"/>
              <a:chOff x="7989" y="10264"/>
              <a:chExt cx="1008" cy="982"/>
            </a:xfrm>
          </p:grpSpPr>
          <p:sp>
            <p:nvSpPr>
              <p:cNvPr id="796" name="Arc 34">
                <a:extLst>
                  <a:ext uri="{FF2B5EF4-FFF2-40B4-BE49-F238E27FC236}">
                    <a16:creationId xmlns:a16="http://schemas.microsoft.com/office/drawing/2014/main" id="{266190BA-9037-3446-A2DC-C3E6923EDC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7" name="Arc 35">
                <a:extLst>
                  <a:ext uri="{FF2B5EF4-FFF2-40B4-BE49-F238E27FC236}">
                    <a16:creationId xmlns:a16="http://schemas.microsoft.com/office/drawing/2014/main" id="{0E216579-C4E8-5146-B6C4-6390A87F72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8" name="Arc 36">
                <a:extLst>
                  <a:ext uri="{FF2B5EF4-FFF2-40B4-BE49-F238E27FC236}">
                    <a16:creationId xmlns:a16="http://schemas.microsoft.com/office/drawing/2014/main" id="{48DD0A2E-95C0-3444-B161-567AF5AF2537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55" name="Group 37">
              <a:extLst>
                <a:ext uri="{FF2B5EF4-FFF2-40B4-BE49-F238E27FC236}">
                  <a16:creationId xmlns:a16="http://schemas.microsoft.com/office/drawing/2014/main" id="{81F49ABA-4D9D-8045-964D-129CE42AEDD6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527320" y="2560119"/>
              <a:ext cx="433867" cy="449296"/>
              <a:chOff x="7989" y="10264"/>
              <a:chExt cx="1008" cy="982"/>
            </a:xfrm>
          </p:grpSpPr>
          <p:sp>
            <p:nvSpPr>
              <p:cNvPr id="793" name="Arc 38">
                <a:extLst>
                  <a:ext uri="{FF2B5EF4-FFF2-40B4-BE49-F238E27FC236}">
                    <a16:creationId xmlns:a16="http://schemas.microsoft.com/office/drawing/2014/main" id="{8F468D00-0AB1-2D4D-BA92-932081A58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4" name="Arc 39">
                <a:extLst>
                  <a:ext uri="{FF2B5EF4-FFF2-40B4-BE49-F238E27FC236}">
                    <a16:creationId xmlns:a16="http://schemas.microsoft.com/office/drawing/2014/main" id="{AB3C3A4D-761E-4446-96AB-21BCB121033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5" name="Arc 40">
                <a:extLst>
                  <a:ext uri="{FF2B5EF4-FFF2-40B4-BE49-F238E27FC236}">
                    <a16:creationId xmlns:a16="http://schemas.microsoft.com/office/drawing/2014/main" id="{AF0AF65F-09F4-8E43-9BD3-E7686308583B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56" name="Group 41">
              <a:extLst>
                <a:ext uri="{FF2B5EF4-FFF2-40B4-BE49-F238E27FC236}">
                  <a16:creationId xmlns:a16="http://schemas.microsoft.com/office/drawing/2014/main" id="{92A16867-DF8E-2049-B8F2-9C0E668BB6B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388260" y="2560119"/>
              <a:ext cx="433867" cy="449296"/>
              <a:chOff x="7989" y="10264"/>
              <a:chExt cx="1008" cy="982"/>
            </a:xfrm>
          </p:grpSpPr>
          <p:sp>
            <p:nvSpPr>
              <p:cNvPr id="790" name="Arc 42">
                <a:extLst>
                  <a:ext uri="{FF2B5EF4-FFF2-40B4-BE49-F238E27FC236}">
                    <a16:creationId xmlns:a16="http://schemas.microsoft.com/office/drawing/2014/main" id="{3F31E601-D896-6248-B9D1-9C5449510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1" name="Arc 43">
                <a:extLst>
                  <a:ext uri="{FF2B5EF4-FFF2-40B4-BE49-F238E27FC236}">
                    <a16:creationId xmlns:a16="http://schemas.microsoft.com/office/drawing/2014/main" id="{C1FA8D6E-AE90-294A-8CE0-7B6725B955D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2" name="Arc 44">
                <a:extLst>
                  <a:ext uri="{FF2B5EF4-FFF2-40B4-BE49-F238E27FC236}">
                    <a16:creationId xmlns:a16="http://schemas.microsoft.com/office/drawing/2014/main" id="{DFBAD65A-D362-8B44-815B-515D660444D0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57" name="Arc 45">
              <a:extLst>
                <a:ext uri="{FF2B5EF4-FFF2-40B4-BE49-F238E27FC236}">
                  <a16:creationId xmlns:a16="http://schemas.microsoft.com/office/drawing/2014/main" id="{89363C38-368A-E24D-95C2-FB70F3F7A3D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70877" y="2564696"/>
              <a:ext cx="314275" cy="441809"/>
            </a:xfrm>
            <a:custGeom>
              <a:avLst/>
              <a:gdLst>
                <a:gd name="G0" fmla="+- 19435 0 0"/>
                <a:gd name="G1" fmla="+- 21600 0 0"/>
                <a:gd name="G2" fmla="+- 21600 0 0"/>
                <a:gd name="T0" fmla="*/ 0 w 41035"/>
                <a:gd name="T1" fmla="*/ 12177 h 38565"/>
                <a:gd name="T2" fmla="*/ 32804 w 41035"/>
                <a:gd name="T3" fmla="*/ 38565 h 38565"/>
                <a:gd name="T4" fmla="*/ 19435 w 41035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035" h="38565" fill="none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</a:path>
                <a:path w="41035" h="38565" stroke="0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  <a:lnTo>
                    <a:pt x="19435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" name="Arc 46">
              <a:extLst>
                <a:ext uri="{FF2B5EF4-FFF2-40B4-BE49-F238E27FC236}">
                  <a16:creationId xmlns:a16="http://schemas.microsoft.com/office/drawing/2014/main" id="{DF5F2438-369F-1A47-B17C-2F8B9902D3F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6237380" y="2630426"/>
              <a:ext cx="324011" cy="379406"/>
            </a:xfrm>
            <a:custGeom>
              <a:avLst/>
              <a:gdLst>
                <a:gd name="G0" fmla="+- 21572 0 0"/>
                <a:gd name="G1" fmla="+- 11552 0 0"/>
                <a:gd name="G2" fmla="+- 21600 0 0"/>
                <a:gd name="T0" fmla="*/ 39822 w 43172"/>
                <a:gd name="T1" fmla="*/ 0 h 33152"/>
                <a:gd name="T2" fmla="*/ 0 w 43172"/>
                <a:gd name="T3" fmla="*/ 12648 h 33152"/>
                <a:gd name="T4" fmla="*/ 21572 w 43172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72" h="33152" fill="none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</a:path>
                <a:path w="43172" h="33152" stroke="0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  <a:lnTo>
                    <a:pt x="21572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" name="Arc 47">
              <a:extLst>
                <a:ext uri="{FF2B5EF4-FFF2-40B4-BE49-F238E27FC236}">
                  <a16:creationId xmlns:a16="http://schemas.microsoft.com/office/drawing/2014/main" id="{F817059B-71D7-C247-8D85-F4A2969D4EAA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6391040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0" name="Arc 48">
              <a:extLst>
                <a:ext uri="{FF2B5EF4-FFF2-40B4-BE49-F238E27FC236}">
                  <a16:creationId xmlns:a16="http://schemas.microsoft.com/office/drawing/2014/main" id="{6011CF2E-4262-A44E-920B-64F21DCAFA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264183" y="2558454"/>
              <a:ext cx="165482" cy="441809"/>
            </a:xfrm>
            <a:custGeom>
              <a:avLst/>
              <a:gdLst>
                <a:gd name="G0" fmla="+- 166 0 0"/>
                <a:gd name="G1" fmla="+- 21600 0 0"/>
                <a:gd name="G2" fmla="+- 21600 0 0"/>
                <a:gd name="T0" fmla="*/ 0 w 21766"/>
                <a:gd name="T1" fmla="*/ 1 h 38565"/>
                <a:gd name="T2" fmla="*/ 13535 w 21766"/>
                <a:gd name="T3" fmla="*/ 38565 h 38565"/>
                <a:gd name="T4" fmla="*/ 166 w 21766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66" h="38565" fill="none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</a:path>
                <a:path w="21766" h="38565" stroke="0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  <a:lnTo>
                    <a:pt x="166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1" name="Arc 49">
              <a:extLst>
                <a:ext uri="{FF2B5EF4-FFF2-40B4-BE49-F238E27FC236}">
                  <a16:creationId xmlns:a16="http://schemas.microsoft.com/office/drawing/2014/main" id="{F6B8FAF7-39DB-C546-920C-BB0F506D4E09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245409" y="2624602"/>
              <a:ext cx="209980" cy="379406"/>
            </a:xfrm>
            <a:custGeom>
              <a:avLst/>
              <a:gdLst>
                <a:gd name="G0" fmla="+- 6433 0 0"/>
                <a:gd name="G1" fmla="+- 11552 0 0"/>
                <a:gd name="G2" fmla="+- 21600 0 0"/>
                <a:gd name="T0" fmla="*/ 24683 w 28033"/>
                <a:gd name="T1" fmla="*/ 0 h 33152"/>
                <a:gd name="T2" fmla="*/ 0 w 28033"/>
                <a:gd name="T3" fmla="*/ 32171 h 33152"/>
                <a:gd name="T4" fmla="*/ 6433 w 28033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33" h="33152" fill="none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</a:path>
                <a:path w="28033" h="33152" stroke="0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  <a:lnTo>
                    <a:pt x="6433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2" name="Arc 50">
              <a:extLst>
                <a:ext uri="{FF2B5EF4-FFF2-40B4-BE49-F238E27FC236}">
                  <a16:creationId xmlns:a16="http://schemas.microsoft.com/office/drawing/2014/main" id="{0090E4BC-0277-0D4E-8E0D-5A0185C0B6F3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284346" y="2553880"/>
              <a:ext cx="155749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3" name="Arc 51">
              <a:extLst>
                <a:ext uri="{FF2B5EF4-FFF2-40B4-BE49-F238E27FC236}">
                  <a16:creationId xmlns:a16="http://schemas.microsoft.com/office/drawing/2014/main" id="{74B21292-6060-2F4C-A48B-22262E862B9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430359" y="2558039"/>
              <a:ext cx="328183" cy="441809"/>
            </a:xfrm>
            <a:custGeom>
              <a:avLst/>
              <a:gdLst>
                <a:gd name="G0" fmla="+- 21508 0 0"/>
                <a:gd name="G1" fmla="+- 21600 0 0"/>
                <a:gd name="G2" fmla="+- 21600 0 0"/>
                <a:gd name="T0" fmla="*/ 0 w 43108"/>
                <a:gd name="T1" fmla="*/ 19616 h 38565"/>
                <a:gd name="T2" fmla="*/ 34877 w 43108"/>
                <a:gd name="T3" fmla="*/ 38565 h 38565"/>
                <a:gd name="T4" fmla="*/ 21508 w 43108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08" h="38565" fill="none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</a:path>
                <a:path w="43108" h="38565" stroke="0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  <a:lnTo>
                    <a:pt x="21508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4" name="Arc 52">
              <a:extLst>
                <a:ext uri="{FF2B5EF4-FFF2-40B4-BE49-F238E27FC236}">
                  <a16:creationId xmlns:a16="http://schemas.microsoft.com/office/drawing/2014/main" id="{141D3BD0-617A-EE46-A547-4CD2B725235D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393508" y="2624186"/>
              <a:ext cx="230840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5" name="Arc 53">
              <a:extLst>
                <a:ext uri="{FF2B5EF4-FFF2-40B4-BE49-F238E27FC236}">
                  <a16:creationId xmlns:a16="http://schemas.microsoft.com/office/drawing/2014/main" id="{5415F5C7-2511-7D43-9FCE-C2EDC37D6ECD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451914" y="2554295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66" name="Group 54">
              <a:extLst>
                <a:ext uri="{FF2B5EF4-FFF2-40B4-BE49-F238E27FC236}">
                  <a16:creationId xmlns:a16="http://schemas.microsoft.com/office/drawing/2014/main" id="{B513947E-7A67-5A46-BB8B-D153F5FCDF1A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967985" y="2554295"/>
              <a:ext cx="166873" cy="449296"/>
              <a:chOff x="3891" y="3067"/>
              <a:chExt cx="330" cy="717"/>
            </a:xfrm>
          </p:grpSpPr>
          <p:sp>
            <p:nvSpPr>
              <p:cNvPr id="786" name="Arc 55">
                <a:extLst>
                  <a:ext uri="{FF2B5EF4-FFF2-40B4-BE49-F238E27FC236}">
                    <a16:creationId xmlns:a16="http://schemas.microsoft.com/office/drawing/2014/main" id="{BEBC3774-E20E-AE4F-AD12-D0A18FD85E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" y="3072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787" name="Group 56">
                <a:extLst>
                  <a:ext uri="{FF2B5EF4-FFF2-40B4-BE49-F238E27FC236}">
                    <a16:creationId xmlns:a16="http://schemas.microsoft.com/office/drawing/2014/main" id="{49F9E129-6199-1645-B10E-50BDFB2621C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1" y="3067"/>
                <a:ext cx="295" cy="717"/>
                <a:chOff x="3581" y="2155"/>
                <a:chExt cx="295" cy="717"/>
              </a:xfrm>
            </p:grpSpPr>
            <p:sp>
              <p:nvSpPr>
                <p:cNvPr id="788" name="Arc 57">
                  <a:extLst>
                    <a:ext uri="{FF2B5EF4-FFF2-40B4-BE49-F238E27FC236}">
                      <a16:creationId xmlns:a16="http://schemas.microsoft.com/office/drawing/2014/main" id="{2FF5C24D-6451-8B40-9FC3-E4DE6BD4DC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581" y="2155"/>
                  <a:ext cx="280" cy="605"/>
                </a:xfrm>
                <a:custGeom>
                  <a:avLst/>
                  <a:gdLst>
                    <a:gd name="G0" fmla="+- 3 0 0"/>
                    <a:gd name="G1" fmla="+- 11552 0 0"/>
                    <a:gd name="G2" fmla="+- 21600 0 0"/>
                    <a:gd name="T0" fmla="*/ 18253 w 21603"/>
                    <a:gd name="T1" fmla="*/ 0 h 33152"/>
                    <a:gd name="T2" fmla="*/ 0 w 21603"/>
                    <a:gd name="T3" fmla="*/ 33151 h 33152"/>
                    <a:gd name="T4" fmla="*/ 3 w 2160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3" h="33152" fill="none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</a:path>
                    <a:path w="21603" h="33152" stroke="0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  <a:lnTo>
                        <a:pt x="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9" name="Arc 58">
                  <a:extLst>
                    <a:ext uri="{FF2B5EF4-FFF2-40B4-BE49-F238E27FC236}">
                      <a16:creationId xmlns:a16="http://schemas.microsoft.com/office/drawing/2014/main" id="{2ED9434D-5599-6B44-936E-3C2888AE40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07" y="2592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767" name="Arc 59">
              <a:extLst>
                <a:ext uri="{FF2B5EF4-FFF2-40B4-BE49-F238E27FC236}">
                  <a16:creationId xmlns:a16="http://schemas.microsoft.com/office/drawing/2014/main" id="{6714A27F-CB3D-2E4E-B311-846C61020A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14692" y="2557207"/>
              <a:ext cx="161310" cy="441809"/>
            </a:xfrm>
            <a:custGeom>
              <a:avLst/>
              <a:gdLst>
                <a:gd name="G0" fmla="+- 2440 0 0"/>
                <a:gd name="G1" fmla="+- 21600 0 0"/>
                <a:gd name="G2" fmla="+- 21600 0 0"/>
                <a:gd name="T0" fmla="*/ 0 w 24040"/>
                <a:gd name="T1" fmla="*/ 139 h 38565"/>
                <a:gd name="T2" fmla="*/ 15809 w 24040"/>
                <a:gd name="T3" fmla="*/ 38565 h 38565"/>
                <a:gd name="T4" fmla="*/ 2440 w 24040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40" h="38565" fill="none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</a:path>
                <a:path w="24040" h="38565" stroke="0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  <a:lnTo>
                    <a:pt x="2440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8" name="Arc 60">
              <a:extLst>
                <a:ext uri="{FF2B5EF4-FFF2-40B4-BE49-F238E27FC236}">
                  <a16:creationId xmlns:a16="http://schemas.microsoft.com/office/drawing/2014/main" id="{7C55652F-51DA-C84B-86D7-BBB81ADBEBE6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080622" y="2624186"/>
              <a:ext cx="203027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9" name="Arc 61">
              <a:extLst>
                <a:ext uri="{FF2B5EF4-FFF2-40B4-BE49-F238E27FC236}">
                  <a16:creationId xmlns:a16="http://schemas.microsoft.com/office/drawing/2014/main" id="{FFACD56F-2BE3-2349-9C18-9D432F6CB3A3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132769" y="2553880"/>
              <a:ext cx="136280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70" name="Group 62">
              <a:extLst>
                <a:ext uri="{FF2B5EF4-FFF2-40B4-BE49-F238E27FC236}">
                  <a16:creationId xmlns:a16="http://schemas.microsoft.com/office/drawing/2014/main" id="{C69ACF51-4D1B-2C42-892D-4336B707B38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484053" y="2552632"/>
              <a:ext cx="656363" cy="449296"/>
              <a:chOff x="4893" y="2164"/>
              <a:chExt cx="1140" cy="717"/>
            </a:xfrm>
          </p:grpSpPr>
          <p:sp>
            <p:nvSpPr>
              <p:cNvPr id="771" name="Arc 63">
                <a:extLst>
                  <a:ext uri="{FF2B5EF4-FFF2-40B4-BE49-F238E27FC236}">
                    <a16:creationId xmlns:a16="http://schemas.microsoft.com/office/drawing/2014/main" id="{6A6E61FA-1210-8348-861D-0FD0F644B8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8" y="2169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2" name="Arc 64">
                <a:extLst>
                  <a:ext uri="{FF2B5EF4-FFF2-40B4-BE49-F238E27FC236}">
                    <a16:creationId xmlns:a16="http://schemas.microsoft.com/office/drawing/2014/main" id="{3F00A8CA-FB63-814E-BEE0-B8901C24583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186" y="2164"/>
                <a:ext cx="363" cy="605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" name="Arc 65">
                <a:extLst>
                  <a:ext uri="{FF2B5EF4-FFF2-40B4-BE49-F238E27FC236}">
                    <a16:creationId xmlns:a16="http://schemas.microsoft.com/office/drawing/2014/main" id="{0B361383-EBDA-5748-AD03-C45EB478202D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213" y="2601"/>
                <a:ext cx="269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774" name="Group 66">
                <a:extLst>
                  <a:ext uri="{FF2B5EF4-FFF2-40B4-BE49-F238E27FC236}">
                    <a16:creationId xmlns:a16="http://schemas.microsoft.com/office/drawing/2014/main" id="{480D8C09-0EFA-6E42-814E-1FD819A2B4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3" y="2164"/>
                <a:ext cx="401" cy="717"/>
                <a:chOff x="3661" y="2164"/>
                <a:chExt cx="401" cy="717"/>
              </a:xfrm>
            </p:grpSpPr>
            <p:sp>
              <p:nvSpPr>
                <p:cNvPr id="783" name="Arc 67">
                  <a:extLst>
                    <a:ext uri="{FF2B5EF4-FFF2-40B4-BE49-F238E27FC236}">
                      <a16:creationId xmlns:a16="http://schemas.microsoft.com/office/drawing/2014/main" id="{F5B285E7-D780-6A4A-BF52-FEC5F71395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4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4" name="Arc 68">
                  <a:extLst>
                    <a:ext uri="{FF2B5EF4-FFF2-40B4-BE49-F238E27FC236}">
                      <a16:creationId xmlns:a16="http://schemas.microsoft.com/office/drawing/2014/main" id="{57551DF3-DC9A-EA45-94F3-FAA98D098C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661" y="2164"/>
                  <a:ext cx="401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5" name="Arc 69">
                  <a:extLst>
                    <a:ext uri="{FF2B5EF4-FFF2-40B4-BE49-F238E27FC236}">
                      <a16:creationId xmlns:a16="http://schemas.microsoft.com/office/drawing/2014/main" id="{90A417E5-19F3-DC45-80A4-4D3CC6FCD2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89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75" name="Group 70">
                <a:extLst>
                  <a:ext uri="{FF2B5EF4-FFF2-40B4-BE49-F238E27FC236}">
                    <a16:creationId xmlns:a16="http://schemas.microsoft.com/office/drawing/2014/main" id="{DEE385B2-BA4F-2E42-80A1-8F66205C20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" y="2164"/>
                <a:ext cx="290" cy="717"/>
                <a:chOff x="3891" y="3067"/>
                <a:chExt cx="330" cy="717"/>
              </a:xfrm>
            </p:grpSpPr>
            <p:sp>
              <p:nvSpPr>
                <p:cNvPr id="779" name="Arc 71">
                  <a:extLst>
                    <a:ext uri="{FF2B5EF4-FFF2-40B4-BE49-F238E27FC236}">
                      <a16:creationId xmlns:a16="http://schemas.microsoft.com/office/drawing/2014/main" id="{9B9698AD-E2B3-4D43-95C3-4AEE42628D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780" name="Group 72">
                  <a:extLst>
                    <a:ext uri="{FF2B5EF4-FFF2-40B4-BE49-F238E27FC236}">
                      <a16:creationId xmlns:a16="http://schemas.microsoft.com/office/drawing/2014/main" id="{625AB451-F400-2B44-A36C-E664CD29F1B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781" name="Arc 73">
                    <a:extLst>
                      <a:ext uri="{FF2B5EF4-FFF2-40B4-BE49-F238E27FC236}">
                        <a16:creationId xmlns:a16="http://schemas.microsoft.com/office/drawing/2014/main" id="{CE384C22-51DB-5947-9784-0916DB0179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82" name="Arc 74">
                    <a:extLst>
                      <a:ext uri="{FF2B5EF4-FFF2-40B4-BE49-F238E27FC236}">
                        <a16:creationId xmlns:a16="http://schemas.microsoft.com/office/drawing/2014/main" id="{97A7575A-6E87-234A-A1D3-E9507381C3E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776" name="Arc 75">
                <a:extLst>
                  <a:ext uri="{FF2B5EF4-FFF2-40B4-BE49-F238E27FC236}">
                    <a16:creationId xmlns:a16="http://schemas.microsoft.com/office/drawing/2014/main" id="{1AE5387C-3A90-4F44-8647-D7E17B74BA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6" y="2171"/>
                <a:ext cx="281" cy="705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7" name="Arc 76">
                <a:extLst>
                  <a:ext uri="{FF2B5EF4-FFF2-40B4-BE49-F238E27FC236}">
                    <a16:creationId xmlns:a16="http://schemas.microsoft.com/office/drawing/2014/main" id="{ED3E6C24-FAA3-3C42-B726-D9F16B0F23E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484" y="2164"/>
                <a:ext cx="353" cy="605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8" name="Arc 77">
                <a:extLst>
                  <a:ext uri="{FF2B5EF4-FFF2-40B4-BE49-F238E27FC236}">
                    <a16:creationId xmlns:a16="http://schemas.microsoft.com/office/drawing/2014/main" id="{95DE2D1D-AEE6-AC46-AABD-40C7599DE065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509" y="2601"/>
                <a:ext cx="236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808" name="Oval 807">
            <a:extLst>
              <a:ext uri="{FF2B5EF4-FFF2-40B4-BE49-F238E27FC236}">
                <a16:creationId xmlns:a16="http://schemas.microsoft.com/office/drawing/2014/main" id="{D7B4ECFA-C7F9-DB46-87DE-621632234F56}"/>
              </a:ext>
            </a:extLst>
          </p:cNvPr>
          <p:cNvSpPr/>
          <p:nvPr/>
        </p:nvSpPr>
        <p:spPr>
          <a:xfrm>
            <a:off x="3927517" y="4432412"/>
            <a:ext cx="235341" cy="24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9" name="Group 808">
            <a:extLst>
              <a:ext uri="{FF2B5EF4-FFF2-40B4-BE49-F238E27FC236}">
                <a16:creationId xmlns:a16="http://schemas.microsoft.com/office/drawing/2014/main" id="{599FF7E8-DA89-244A-83AC-87B3CDBDB15A}"/>
              </a:ext>
            </a:extLst>
          </p:cNvPr>
          <p:cNvGrpSpPr/>
          <p:nvPr/>
        </p:nvGrpSpPr>
        <p:grpSpPr>
          <a:xfrm>
            <a:off x="5896260" y="3088259"/>
            <a:ext cx="1082103" cy="239129"/>
            <a:chOff x="6237380" y="2552632"/>
            <a:chExt cx="2521162" cy="457200"/>
          </a:xfrm>
        </p:grpSpPr>
        <p:sp>
          <p:nvSpPr>
            <p:cNvPr id="810" name="Arc 18">
              <a:extLst>
                <a:ext uri="{FF2B5EF4-FFF2-40B4-BE49-F238E27FC236}">
                  <a16:creationId xmlns:a16="http://schemas.microsoft.com/office/drawing/2014/main" id="{97B8ED0C-4038-2C46-9DF3-B2C839B1E8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29696" y="2565111"/>
              <a:ext cx="165482" cy="441809"/>
            </a:xfrm>
            <a:custGeom>
              <a:avLst/>
              <a:gdLst>
                <a:gd name="G0" fmla="+- 0 0 0"/>
                <a:gd name="G1" fmla="+- 21594 0 0"/>
                <a:gd name="G2" fmla="+- 21600 0 0"/>
                <a:gd name="T0" fmla="*/ 500 w 21600"/>
                <a:gd name="T1" fmla="*/ 0 h 38559"/>
                <a:gd name="T2" fmla="*/ 13369 w 21600"/>
                <a:gd name="T3" fmla="*/ 38559 h 38559"/>
                <a:gd name="T4" fmla="*/ 0 w 21600"/>
                <a:gd name="T5" fmla="*/ 21594 h 38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8559" fill="none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</a:path>
                <a:path w="21600" h="38559" stroke="0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  <a:lnTo>
                    <a:pt x="0" y="21594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1" name="Arc 19">
              <a:extLst>
                <a:ext uri="{FF2B5EF4-FFF2-40B4-BE49-F238E27FC236}">
                  <a16:creationId xmlns:a16="http://schemas.microsoft.com/office/drawing/2014/main" id="{E9559392-2759-074E-85D3-F36E3B83D9EB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7210801" y="2630426"/>
              <a:ext cx="310103" cy="379406"/>
            </a:xfrm>
            <a:custGeom>
              <a:avLst/>
              <a:gdLst>
                <a:gd name="G0" fmla="+- 19755 0 0"/>
                <a:gd name="G1" fmla="+- 11552 0 0"/>
                <a:gd name="G2" fmla="+- 21600 0 0"/>
                <a:gd name="T0" fmla="*/ 38005 w 41355"/>
                <a:gd name="T1" fmla="*/ 0 h 33152"/>
                <a:gd name="T2" fmla="*/ 0 w 41355"/>
                <a:gd name="T3" fmla="*/ 20286 h 33152"/>
                <a:gd name="T4" fmla="*/ 19755 w 41355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55" h="33152" fill="none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</a:path>
                <a:path w="41355" h="33152" stroke="0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  <a:lnTo>
                    <a:pt x="19755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2" name="Arc 20">
              <a:extLst>
                <a:ext uri="{FF2B5EF4-FFF2-40B4-BE49-F238E27FC236}">
                  <a16:creationId xmlns:a16="http://schemas.microsoft.com/office/drawing/2014/main" id="{DA8909BF-50EA-8A41-9DAA-DACBA7A0D7A5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7350556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13" name="Group 21">
              <a:extLst>
                <a:ext uri="{FF2B5EF4-FFF2-40B4-BE49-F238E27FC236}">
                  <a16:creationId xmlns:a16="http://schemas.microsoft.com/office/drawing/2014/main" id="{2BC6A302-27E1-C64F-99E0-54662B7FE57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075913" y="2560536"/>
              <a:ext cx="432478" cy="449296"/>
              <a:chOff x="7989" y="10264"/>
              <a:chExt cx="1008" cy="982"/>
            </a:xfrm>
          </p:grpSpPr>
          <p:sp>
            <p:nvSpPr>
              <p:cNvPr id="867" name="Arc 22">
                <a:extLst>
                  <a:ext uri="{FF2B5EF4-FFF2-40B4-BE49-F238E27FC236}">
                    <a16:creationId xmlns:a16="http://schemas.microsoft.com/office/drawing/2014/main" id="{08558B23-E4B7-FE4E-9632-1E25B33EA2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8" name="Arc 23">
                <a:extLst>
                  <a:ext uri="{FF2B5EF4-FFF2-40B4-BE49-F238E27FC236}">
                    <a16:creationId xmlns:a16="http://schemas.microsoft.com/office/drawing/2014/main" id="{CC598C70-E285-C740-AC0F-7C160FBDE91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9" name="Arc 24">
                <a:extLst>
                  <a:ext uri="{FF2B5EF4-FFF2-40B4-BE49-F238E27FC236}">
                    <a16:creationId xmlns:a16="http://schemas.microsoft.com/office/drawing/2014/main" id="{8DF17B79-AFC7-8C4B-9C7F-25E631C847A4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14" name="Group 25">
              <a:extLst>
                <a:ext uri="{FF2B5EF4-FFF2-40B4-BE49-F238E27FC236}">
                  <a16:creationId xmlns:a16="http://schemas.microsoft.com/office/drawing/2014/main" id="{EB23DE06-BD21-744D-84B5-A39AA4993DB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936852" y="2560536"/>
              <a:ext cx="432478" cy="449296"/>
              <a:chOff x="7989" y="10264"/>
              <a:chExt cx="1008" cy="982"/>
            </a:xfrm>
          </p:grpSpPr>
          <p:sp>
            <p:nvSpPr>
              <p:cNvPr id="864" name="Arc 26">
                <a:extLst>
                  <a:ext uri="{FF2B5EF4-FFF2-40B4-BE49-F238E27FC236}">
                    <a16:creationId xmlns:a16="http://schemas.microsoft.com/office/drawing/2014/main" id="{BBA91792-2638-C84F-BF59-3F82867103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5" name="Arc 27">
                <a:extLst>
                  <a:ext uri="{FF2B5EF4-FFF2-40B4-BE49-F238E27FC236}">
                    <a16:creationId xmlns:a16="http://schemas.microsoft.com/office/drawing/2014/main" id="{E995E304-14E6-CA43-9BC6-2FB53179FAA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6" name="Arc 28">
                <a:extLst>
                  <a:ext uri="{FF2B5EF4-FFF2-40B4-BE49-F238E27FC236}">
                    <a16:creationId xmlns:a16="http://schemas.microsoft.com/office/drawing/2014/main" id="{879D0012-4A16-F84C-9D2A-AF4686CB60A9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15" name="Group 29">
              <a:extLst>
                <a:ext uri="{FF2B5EF4-FFF2-40B4-BE49-F238E27FC236}">
                  <a16:creationId xmlns:a16="http://schemas.microsoft.com/office/drawing/2014/main" id="{6415F180-9302-2E47-BD47-23F07444193A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801269" y="2560119"/>
              <a:ext cx="433867" cy="449296"/>
              <a:chOff x="7989" y="10264"/>
              <a:chExt cx="1008" cy="982"/>
            </a:xfrm>
          </p:grpSpPr>
          <p:sp>
            <p:nvSpPr>
              <p:cNvPr id="861" name="Arc 30">
                <a:extLst>
                  <a:ext uri="{FF2B5EF4-FFF2-40B4-BE49-F238E27FC236}">
                    <a16:creationId xmlns:a16="http://schemas.microsoft.com/office/drawing/2014/main" id="{ADE0B4FF-FF91-D24A-8330-A0DA78A770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2" name="Arc 31">
                <a:extLst>
                  <a:ext uri="{FF2B5EF4-FFF2-40B4-BE49-F238E27FC236}">
                    <a16:creationId xmlns:a16="http://schemas.microsoft.com/office/drawing/2014/main" id="{0D3809CA-A84C-284B-89A2-DBA8A9EFFC9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3" name="Arc 32">
                <a:extLst>
                  <a:ext uri="{FF2B5EF4-FFF2-40B4-BE49-F238E27FC236}">
                    <a16:creationId xmlns:a16="http://schemas.microsoft.com/office/drawing/2014/main" id="{F18390F0-3B59-184D-A691-693E97CECB6D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16" name="Group 815">
              <a:extLst>
                <a:ext uri="{FF2B5EF4-FFF2-40B4-BE49-F238E27FC236}">
                  <a16:creationId xmlns:a16="http://schemas.microsoft.com/office/drawing/2014/main" id="{747CFDBB-CAAE-A145-8C02-8C903F71BD5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663598" y="2560119"/>
              <a:ext cx="433867" cy="449296"/>
              <a:chOff x="7989" y="10264"/>
              <a:chExt cx="1008" cy="982"/>
            </a:xfrm>
          </p:grpSpPr>
          <p:sp>
            <p:nvSpPr>
              <p:cNvPr id="858" name="Arc 34">
                <a:extLst>
                  <a:ext uri="{FF2B5EF4-FFF2-40B4-BE49-F238E27FC236}">
                    <a16:creationId xmlns:a16="http://schemas.microsoft.com/office/drawing/2014/main" id="{A4C378AE-4C1E-FF49-BC0A-B8019C3DF9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9" name="Arc 35">
                <a:extLst>
                  <a:ext uri="{FF2B5EF4-FFF2-40B4-BE49-F238E27FC236}">
                    <a16:creationId xmlns:a16="http://schemas.microsoft.com/office/drawing/2014/main" id="{B5A20A7C-DE23-E44A-8D4F-A12A1B4C062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0" name="Arc 36">
                <a:extLst>
                  <a:ext uri="{FF2B5EF4-FFF2-40B4-BE49-F238E27FC236}">
                    <a16:creationId xmlns:a16="http://schemas.microsoft.com/office/drawing/2014/main" id="{16CDCA2B-70F4-534B-9503-79E8B3144C77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17" name="Group 37">
              <a:extLst>
                <a:ext uri="{FF2B5EF4-FFF2-40B4-BE49-F238E27FC236}">
                  <a16:creationId xmlns:a16="http://schemas.microsoft.com/office/drawing/2014/main" id="{5E7E0085-DA95-DB41-8FCF-704DA1A7372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527320" y="2560119"/>
              <a:ext cx="433867" cy="449296"/>
              <a:chOff x="7989" y="10264"/>
              <a:chExt cx="1008" cy="982"/>
            </a:xfrm>
          </p:grpSpPr>
          <p:sp>
            <p:nvSpPr>
              <p:cNvPr id="855" name="Arc 38">
                <a:extLst>
                  <a:ext uri="{FF2B5EF4-FFF2-40B4-BE49-F238E27FC236}">
                    <a16:creationId xmlns:a16="http://schemas.microsoft.com/office/drawing/2014/main" id="{0081213C-B2F6-EF43-9D4D-7CBE71EB96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6" name="Arc 39">
                <a:extLst>
                  <a:ext uri="{FF2B5EF4-FFF2-40B4-BE49-F238E27FC236}">
                    <a16:creationId xmlns:a16="http://schemas.microsoft.com/office/drawing/2014/main" id="{39B25F87-5013-3945-B81E-40E6976B1DF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7" name="Arc 40">
                <a:extLst>
                  <a:ext uri="{FF2B5EF4-FFF2-40B4-BE49-F238E27FC236}">
                    <a16:creationId xmlns:a16="http://schemas.microsoft.com/office/drawing/2014/main" id="{BC3CD535-6898-6F4A-9BBB-549A1EEDAA4F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18" name="Group 41">
              <a:extLst>
                <a:ext uri="{FF2B5EF4-FFF2-40B4-BE49-F238E27FC236}">
                  <a16:creationId xmlns:a16="http://schemas.microsoft.com/office/drawing/2014/main" id="{7F29E61D-F311-4040-A409-5F4BDAE48E5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388260" y="2560119"/>
              <a:ext cx="433867" cy="449296"/>
              <a:chOff x="7989" y="10264"/>
              <a:chExt cx="1008" cy="982"/>
            </a:xfrm>
          </p:grpSpPr>
          <p:sp>
            <p:nvSpPr>
              <p:cNvPr id="852" name="Arc 42">
                <a:extLst>
                  <a:ext uri="{FF2B5EF4-FFF2-40B4-BE49-F238E27FC236}">
                    <a16:creationId xmlns:a16="http://schemas.microsoft.com/office/drawing/2014/main" id="{362C4B90-D10C-8247-8AF6-E8A4FACF59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3" name="Arc 43">
                <a:extLst>
                  <a:ext uri="{FF2B5EF4-FFF2-40B4-BE49-F238E27FC236}">
                    <a16:creationId xmlns:a16="http://schemas.microsoft.com/office/drawing/2014/main" id="{3069967B-DE28-F549-A383-A0902CD6BD8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4" name="Arc 44">
                <a:extLst>
                  <a:ext uri="{FF2B5EF4-FFF2-40B4-BE49-F238E27FC236}">
                    <a16:creationId xmlns:a16="http://schemas.microsoft.com/office/drawing/2014/main" id="{B8D9F88C-D327-AC4A-8C4C-E0B41EC6C53E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19" name="Arc 45">
              <a:extLst>
                <a:ext uri="{FF2B5EF4-FFF2-40B4-BE49-F238E27FC236}">
                  <a16:creationId xmlns:a16="http://schemas.microsoft.com/office/drawing/2014/main" id="{9BCD6569-2260-4746-9D93-49F7D49AA8E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70877" y="2564696"/>
              <a:ext cx="314275" cy="441809"/>
            </a:xfrm>
            <a:custGeom>
              <a:avLst/>
              <a:gdLst>
                <a:gd name="G0" fmla="+- 19435 0 0"/>
                <a:gd name="G1" fmla="+- 21600 0 0"/>
                <a:gd name="G2" fmla="+- 21600 0 0"/>
                <a:gd name="T0" fmla="*/ 0 w 41035"/>
                <a:gd name="T1" fmla="*/ 12177 h 38565"/>
                <a:gd name="T2" fmla="*/ 32804 w 41035"/>
                <a:gd name="T3" fmla="*/ 38565 h 38565"/>
                <a:gd name="T4" fmla="*/ 19435 w 41035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035" h="38565" fill="none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</a:path>
                <a:path w="41035" h="38565" stroke="0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  <a:lnTo>
                    <a:pt x="19435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0" name="Arc 46">
              <a:extLst>
                <a:ext uri="{FF2B5EF4-FFF2-40B4-BE49-F238E27FC236}">
                  <a16:creationId xmlns:a16="http://schemas.microsoft.com/office/drawing/2014/main" id="{9B337F15-04F2-854C-BA85-04B8FF1C08F9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6237380" y="2630426"/>
              <a:ext cx="324011" cy="379406"/>
            </a:xfrm>
            <a:custGeom>
              <a:avLst/>
              <a:gdLst>
                <a:gd name="G0" fmla="+- 21572 0 0"/>
                <a:gd name="G1" fmla="+- 11552 0 0"/>
                <a:gd name="G2" fmla="+- 21600 0 0"/>
                <a:gd name="T0" fmla="*/ 39822 w 43172"/>
                <a:gd name="T1" fmla="*/ 0 h 33152"/>
                <a:gd name="T2" fmla="*/ 0 w 43172"/>
                <a:gd name="T3" fmla="*/ 12648 h 33152"/>
                <a:gd name="T4" fmla="*/ 21572 w 43172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72" h="33152" fill="none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</a:path>
                <a:path w="43172" h="33152" stroke="0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  <a:lnTo>
                    <a:pt x="21572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1" name="Arc 47">
              <a:extLst>
                <a:ext uri="{FF2B5EF4-FFF2-40B4-BE49-F238E27FC236}">
                  <a16:creationId xmlns:a16="http://schemas.microsoft.com/office/drawing/2014/main" id="{EE8549E9-FED2-A84B-AB64-231F78A85D38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6391040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2" name="Arc 48">
              <a:extLst>
                <a:ext uri="{FF2B5EF4-FFF2-40B4-BE49-F238E27FC236}">
                  <a16:creationId xmlns:a16="http://schemas.microsoft.com/office/drawing/2014/main" id="{C406A993-AA37-9340-BB19-21F99FFE5ED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264183" y="2558454"/>
              <a:ext cx="165482" cy="441809"/>
            </a:xfrm>
            <a:custGeom>
              <a:avLst/>
              <a:gdLst>
                <a:gd name="G0" fmla="+- 166 0 0"/>
                <a:gd name="G1" fmla="+- 21600 0 0"/>
                <a:gd name="G2" fmla="+- 21600 0 0"/>
                <a:gd name="T0" fmla="*/ 0 w 21766"/>
                <a:gd name="T1" fmla="*/ 1 h 38565"/>
                <a:gd name="T2" fmla="*/ 13535 w 21766"/>
                <a:gd name="T3" fmla="*/ 38565 h 38565"/>
                <a:gd name="T4" fmla="*/ 166 w 21766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66" h="38565" fill="none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</a:path>
                <a:path w="21766" h="38565" stroke="0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  <a:lnTo>
                    <a:pt x="166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3" name="Arc 49">
              <a:extLst>
                <a:ext uri="{FF2B5EF4-FFF2-40B4-BE49-F238E27FC236}">
                  <a16:creationId xmlns:a16="http://schemas.microsoft.com/office/drawing/2014/main" id="{E9EACFE0-73C1-B546-8A63-56742B8B6E43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245409" y="2624602"/>
              <a:ext cx="209980" cy="379406"/>
            </a:xfrm>
            <a:custGeom>
              <a:avLst/>
              <a:gdLst>
                <a:gd name="G0" fmla="+- 6433 0 0"/>
                <a:gd name="G1" fmla="+- 11552 0 0"/>
                <a:gd name="G2" fmla="+- 21600 0 0"/>
                <a:gd name="T0" fmla="*/ 24683 w 28033"/>
                <a:gd name="T1" fmla="*/ 0 h 33152"/>
                <a:gd name="T2" fmla="*/ 0 w 28033"/>
                <a:gd name="T3" fmla="*/ 32171 h 33152"/>
                <a:gd name="T4" fmla="*/ 6433 w 28033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33" h="33152" fill="none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</a:path>
                <a:path w="28033" h="33152" stroke="0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  <a:lnTo>
                    <a:pt x="6433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4" name="Arc 50">
              <a:extLst>
                <a:ext uri="{FF2B5EF4-FFF2-40B4-BE49-F238E27FC236}">
                  <a16:creationId xmlns:a16="http://schemas.microsoft.com/office/drawing/2014/main" id="{D8AB4484-A8CF-CE4A-96D2-DDAD5A6C1CCE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284346" y="2553880"/>
              <a:ext cx="155749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5" name="Arc 51">
              <a:extLst>
                <a:ext uri="{FF2B5EF4-FFF2-40B4-BE49-F238E27FC236}">
                  <a16:creationId xmlns:a16="http://schemas.microsoft.com/office/drawing/2014/main" id="{8FA26A33-0AC1-4142-9275-9B43B6FC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430359" y="2558039"/>
              <a:ext cx="328183" cy="441809"/>
            </a:xfrm>
            <a:custGeom>
              <a:avLst/>
              <a:gdLst>
                <a:gd name="G0" fmla="+- 21508 0 0"/>
                <a:gd name="G1" fmla="+- 21600 0 0"/>
                <a:gd name="G2" fmla="+- 21600 0 0"/>
                <a:gd name="T0" fmla="*/ 0 w 43108"/>
                <a:gd name="T1" fmla="*/ 19616 h 38565"/>
                <a:gd name="T2" fmla="*/ 34877 w 43108"/>
                <a:gd name="T3" fmla="*/ 38565 h 38565"/>
                <a:gd name="T4" fmla="*/ 21508 w 43108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08" h="38565" fill="none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</a:path>
                <a:path w="43108" h="38565" stroke="0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  <a:lnTo>
                    <a:pt x="21508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6" name="Arc 52">
              <a:extLst>
                <a:ext uri="{FF2B5EF4-FFF2-40B4-BE49-F238E27FC236}">
                  <a16:creationId xmlns:a16="http://schemas.microsoft.com/office/drawing/2014/main" id="{552F5E8A-FEF7-1742-9E95-81681966FFE2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393508" y="2624186"/>
              <a:ext cx="230840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" name="Arc 53">
              <a:extLst>
                <a:ext uri="{FF2B5EF4-FFF2-40B4-BE49-F238E27FC236}">
                  <a16:creationId xmlns:a16="http://schemas.microsoft.com/office/drawing/2014/main" id="{2FAE7093-359F-0749-BA43-220E1AD859D5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451914" y="2554295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28" name="Group 54">
              <a:extLst>
                <a:ext uri="{FF2B5EF4-FFF2-40B4-BE49-F238E27FC236}">
                  <a16:creationId xmlns:a16="http://schemas.microsoft.com/office/drawing/2014/main" id="{D4704F37-5B61-DD44-B6A4-FA37B5F6568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967985" y="2554295"/>
              <a:ext cx="166873" cy="449296"/>
              <a:chOff x="3891" y="3067"/>
              <a:chExt cx="330" cy="717"/>
            </a:xfrm>
          </p:grpSpPr>
          <p:sp>
            <p:nvSpPr>
              <p:cNvPr id="848" name="Arc 55">
                <a:extLst>
                  <a:ext uri="{FF2B5EF4-FFF2-40B4-BE49-F238E27FC236}">
                    <a16:creationId xmlns:a16="http://schemas.microsoft.com/office/drawing/2014/main" id="{05E96F78-8591-BC41-A023-3A0914F37F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" y="3072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849" name="Group 56">
                <a:extLst>
                  <a:ext uri="{FF2B5EF4-FFF2-40B4-BE49-F238E27FC236}">
                    <a16:creationId xmlns:a16="http://schemas.microsoft.com/office/drawing/2014/main" id="{E210A99B-DC76-0047-8594-EA0FC155F8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1" y="3067"/>
                <a:ext cx="295" cy="717"/>
                <a:chOff x="3581" y="2155"/>
                <a:chExt cx="295" cy="717"/>
              </a:xfrm>
            </p:grpSpPr>
            <p:sp>
              <p:nvSpPr>
                <p:cNvPr id="850" name="Arc 57">
                  <a:extLst>
                    <a:ext uri="{FF2B5EF4-FFF2-40B4-BE49-F238E27FC236}">
                      <a16:creationId xmlns:a16="http://schemas.microsoft.com/office/drawing/2014/main" id="{4AB1AFC8-10C6-174E-959D-BF3509B735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581" y="2155"/>
                  <a:ext cx="280" cy="605"/>
                </a:xfrm>
                <a:custGeom>
                  <a:avLst/>
                  <a:gdLst>
                    <a:gd name="G0" fmla="+- 3 0 0"/>
                    <a:gd name="G1" fmla="+- 11552 0 0"/>
                    <a:gd name="G2" fmla="+- 21600 0 0"/>
                    <a:gd name="T0" fmla="*/ 18253 w 21603"/>
                    <a:gd name="T1" fmla="*/ 0 h 33152"/>
                    <a:gd name="T2" fmla="*/ 0 w 21603"/>
                    <a:gd name="T3" fmla="*/ 33151 h 33152"/>
                    <a:gd name="T4" fmla="*/ 3 w 2160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3" h="33152" fill="none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</a:path>
                    <a:path w="21603" h="33152" stroke="0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  <a:lnTo>
                        <a:pt x="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1" name="Arc 58">
                  <a:extLst>
                    <a:ext uri="{FF2B5EF4-FFF2-40B4-BE49-F238E27FC236}">
                      <a16:creationId xmlns:a16="http://schemas.microsoft.com/office/drawing/2014/main" id="{ECC34036-F518-7441-B4D1-CD5FBD6871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07" y="2592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829" name="Arc 59">
              <a:extLst>
                <a:ext uri="{FF2B5EF4-FFF2-40B4-BE49-F238E27FC236}">
                  <a16:creationId xmlns:a16="http://schemas.microsoft.com/office/drawing/2014/main" id="{574A0EB2-CD55-D340-B840-F8A31B39DC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14692" y="2557207"/>
              <a:ext cx="161310" cy="441809"/>
            </a:xfrm>
            <a:custGeom>
              <a:avLst/>
              <a:gdLst>
                <a:gd name="G0" fmla="+- 2440 0 0"/>
                <a:gd name="G1" fmla="+- 21600 0 0"/>
                <a:gd name="G2" fmla="+- 21600 0 0"/>
                <a:gd name="T0" fmla="*/ 0 w 24040"/>
                <a:gd name="T1" fmla="*/ 139 h 38565"/>
                <a:gd name="T2" fmla="*/ 15809 w 24040"/>
                <a:gd name="T3" fmla="*/ 38565 h 38565"/>
                <a:gd name="T4" fmla="*/ 2440 w 24040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40" h="38565" fill="none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</a:path>
                <a:path w="24040" h="38565" stroke="0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  <a:lnTo>
                    <a:pt x="2440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0" name="Arc 60">
              <a:extLst>
                <a:ext uri="{FF2B5EF4-FFF2-40B4-BE49-F238E27FC236}">
                  <a16:creationId xmlns:a16="http://schemas.microsoft.com/office/drawing/2014/main" id="{5A25D53F-076D-9042-8072-85A002240D28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080622" y="2624186"/>
              <a:ext cx="203027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" name="Arc 61">
              <a:extLst>
                <a:ext uri="{FF2B5EF4-FFF2-40B4-BE49-F238E27FC236}">
                  <a16:creationId xmlns:a16="http://schemas.microsoft.com/office/drawing/2014/main" id="{348ABD11-0639-A14F-9E37-591118BE3B8D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132769" y="2553880"/>
              <a:ext cx="136280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32" name="Group 62">
              <a:extLst>
                <a:ext uri="{FF2B5EF4-FFF2-40B4-BE49-F238E27FC236}">
                  <a16:creationId xmlns:a16="http://schemas.microsoft.com/office/drawing/2014/main" id="{FF0E6C3A-0708-554B-8BAE-B44EF921B6A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484053" y="2552632"/>
              <a:ext cx="656363" cy="449296"/>
              <a:chOff x="4893" y="2164"/>
              <a:chExt cx="1140" cy="717"/>
            </a:xfrm>
          </p:grpSpPr>
          <p:sp>
            <p:nvSpPr>
              <p:cNvPr id="833" name="Arc 63">
                <a:extLst>
                  <a:ext uri="{FF2B5EF4-FFF2-40B4-BE49-F238E27FC236}">
                    <a16:creationId xmlns:a16="http://schemas.microsoft.com/office/drawing/2014/main" id="{BE724FF6-33D1-9E46-BE40-2C68E6EA4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8" y="2169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4" name="Arc 64">
                <a:extLst>
                  <a:ext uri="{FF2B5EF4-FFF2-40B4-BE49-F238E27FC236}">
                    <a16:creationId xmlns:a16="http://schemas.microsoft.com/office/drawing/2014/main" id="{CCA1B48F-EF27-284C-BADE-E14478513E8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186" y="2164"/>
                <a:ext cx="363" cy="605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5" name="Arc 65">
                <a:extLst>
                  <a:ext uri="{FF2B5EF4-FFF2-40B4-BE49-F238E27FC236}">
                    <a16:creationId xmlns:a16="http://schemas.microsoft.com/office/drawing/2014/main" id="{FA355220-F183-8B4E-873F-D54068A4B8BD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213" y="2601"/>
                <a:ext cx="269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836" name="Group 66">
                <a:extLst>
                  <a:ext uri="{FF2B5EF4-FFF2-40B4-BE49-F238E27FC236}">
                    <a16:creationId xmlns:a16="http://schemas.microsoft.com/office/drawing/2014/main" id="{29471A23-D517-0E44-B250-4D9C84DE1F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3" y="2164"/>
                <a:ext cx="401" cy="717"/>
                <a:chOff x="3661" y="2164"/>
                <a:chExt cx="401" cy="717"/>
              </a:xfrm>
            </p:grpSpPr>
            <p:sp>
              <p:nvSpPr>
                <p:cNvPr id="845" name="Arc 67">
                  <a:extLst>
                    <a:ext uri="{FF2B5EF4-FFF2-40B4-BE49-F238E27FC236}">
                      <a16:creationId xmlns:a16="http://schemas.microsoft.com/office/drawing/2014/main" id="{2D455691-6511-FB40-8931-DFCA543AD7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4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6" name="Arc 68">
                  <a:extLst>
                    <a:ext uri="{FF2B5EF4-FFF2-40B4-BE49-F238E27FC236}">
                      <a16:creationId xmlns:a16="http://schemas.microsoft.com/office/drawing/2014/main" id="{7F387D5F-4849-1A44-83E9-555C27D7E1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661" y="2164"/>
                  <a:ext cx="401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7" name="Arc 69">
                  <a:extLst>
                    <a:ext uri="{FF2B5EF4-FFF2-40B4-BE49-F238E27FC236}">
                      <a16:creationId xmlns:a16="http://schemas.microsoft.com/office/drawing/2014/main" id="{BD397C5F-57A7-FB42-97F4-038DEB9E5D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89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837" name="Group 70">
                <a:extLst>
                  <a:ext uri="{FF2B5EF4-FFF2-40B4-BE49-F238E27FC236}">
                    <a16:creationId xmlns:a16="http://schemas.microsoft.com/office/drawing/2014/main" id="{804DA774-AA01-6B4A-94D1-347964210B7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" y="2164"/>
                <a:ext cx="290" cy="717"/>
                <a:chOff x="3891" y="3067"/>
                <a:chExt cx="330" cy="717"/>
              </a:xfrm>
            </p:grpSpPr>
            <p:sp>
              <p:nvSpPr>
                <p:cNvPr id="841" name="Arc 71">
                  <a:extLst>
                    <a:ext uri="{FF2B5EF4-FFF2-40B4-BE49-F238E27FC236}">
                      <a16:creationId xmlns:a16="http://schemas.microsoft.com/office/drawing/2014/main" id="{FF7F7422-9A6E-B74E-8E3B-8664EECA85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42" name="Group 72">
                  <a:extLst>
                    <a:ext uri="{FF2B5EF4-FFF2-40B4-BE49-F238E27FC236}">
                      <a16:creationId xmlns:a16="http://schemas.microsoft.com/office/drawing/2014/main" id="{E6C3C5C6-F888-AB41-B6B3-AE475DA5577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843" name="Arc 73">
                    <a:extLst>
                      <a:ext uri="{FF2B5EF4-FFF2-40B4-BE49-F238E27FC236}">
                        <a16:creationId xmlns:a16="http://schemas.microsoft.com/office/drawing/2014/main" id="{E5102358-5E88-C746-9906-2740DD6947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44" name="Arc 74">
                    <a:extLst>
                      <a:ext uri="{FF2B5EF4-FFF2-40B4-BE49-F238E27FC236}">
                        <a16:creationId xmlns:a16="http://schemas.microsoft.com/office/drawing/2014/main" id="{99F5E6E8-E1CF-364D-8DF5-6A689CB6103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838" name="Arc 75">
                <a:extLst>
                  <a:ext uri="{FF2B5EF4-FFF2-40B4-BE49-F238E27FC236}">
                    <a16:creationId xmlns:a16="http://schemas.microsoft.com/office/drawing/2014/main" id="{D3A4F95C-4F6E-FA41-9026-8A5192744D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6" y="2171"/>
                <a:ext cx="281" cy="705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9" name="Arc 76">
                <a:extLst>
                  <a:ext uri="{FF2B5EF4-FFF2-40B4-BE49-F238E27FC236}">
                    <a16:creationId xmlns:a16="http://schemas.microsoft.com/office/drawing/2014/main" id="{C9EFA993-E11D-7646-9F80-907821BFCDF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484" y="2164"/>
                <a:ext cx="353" cy="605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0" name="Arc 77">
                <a:extLst>
                  <a:ext uri="{FF2B5EF4-FFF2-40B4-BE49-F238E27FC236}">
                    <a16:creationId xmlns:a16="http://schemas.microsoft.com/office/drawing/2014/main" id="{A3C0EDE1-4D61-1B47-8BFA-BC37A9A604D6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509" y="2601"/>
                <a:ext cx="236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AC813DEE-8C4F-E240-B2AE-515D297A572A}"/>
              </a:ext>
            </a:extLst>
          </p:cNvPr>
          <p:cNvCxnSpPr/>
          <p:nvPr/>
        </p:nvCxnSpPr>
        <p:spPr>
          <a:xfrm>
            <a:off x="5762502" y="3193454"/>
            <a:ext cx="15554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1" name="Oval 870">
            <a:extLst>
              <a:ext uri="{FF2B5EF4-FFF2-40B4-BE49-F238E27FC236}">
                <a16:creationId xmlns:a16="http://schemas.microsoft.com/office/drawing/2014/main" id="{9EDF0E67-F8DD-D844-87EE-7C54D7E76624}"/>
              </a:ext>
            </a:extLst>
          </p:cNvPr>
          <p:cNvSpPr/>
          <p:nvPr/>
        </p:nvSpPr>
        <p:spPr>
          <a:xfrm>
            <a:off x="7010558" y="3103505"/>
            <a:ext cx="235341" cy="24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2" name="Oval 871">
            <a:extLst>
              <a:ext uri="{FF2B5EF4-FFF2-40B4-BE49-F238E27FC236}">
                <a16:creationId xmlns:a16="http://schemas.microsoft.com/office/drawing/2014/main" id="{F47C3538-61E2-E540-8EB8-D65C00FE0395}"/>
              </a:ext>
            </a:extLst>
          </p:cNvPr>
          <p:cNvSpPr/>
          <p:nvPr/>
        </p:nvSpPr>
        <p:spPr>
          <a:xfrm>
            <a:off x="5567757" y="3079541"/>
            <a:ext cx="235341" cy="24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3" name="Group 872">
            <a:extLst>
              <a:ext uri="{FF2B5EF4-FFF2-40B4-BE49-F238E27FC236}">
                <a16:creationId xmlns:a16="http://schemas.microsoft.com/office/drawing/2014/main" id="{DE68ECBB-71FD-2E44-9403-94280F94D8CD}"/>
              </a:ext>
            </a:extLst>
          </p:cNvPr>
          <p:cNvGrpSpPr/>
          <p:nvPr/>
        </p:nvGrpSpPr>
        <p:grpSpPr>
          <a:xfrm>
            <a:off x="7253057" y="3094786"/>
            <a:ext cx="1082103" cy="239129"/>
            <a:chOff x="6237380" y="2552632"/>
            <a:chExt cx="2521162" cy="457200"/>
          </a:xfrm>
        </p:grpSpPr>
        <p:sp>
          <p:nvSpPr>
            <p:cNvPr id="874" name="Arc 18">
              <a:extLst>
                <a:ext uri="{FF2B5EF4-FFF2-40B4-BE49-F238E27FC236}">
                  <a16:creationId xmlns:a16="http://schemas.microsoft.com/office/drawing/2014/main" id="{127DEC83-163C-8E45-BFCE-9E542E133C5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29696" y="2565111"/>
              <a:ext cx="165482" cy="441809"/>
            </a:xfrm>
            <a:custGeom>
              <a:avLst/>
              <a:gdLst>
                <a:gd name="G0" fmla="+- 0 0 0"/>
                <a:gd name="G1" fmla="+- 21594 0 0"/>
                <a:gd name="G2" fmla="+- 21600 0 0"/>
                <a:gd name="T0" fmla="*/ 500 w 21600"/>
                <a:gd name="T1" fmla="*/ 0 h 38559"/>
                <a:gd name="T2" fmla="*/ 13369 w 21600"/>
                <a:gd name="T3" fmla="*/ 38559 h 38559"/>
                <a:gd name="T4" fmla="*/ 0 w 21600"/>
                <a:gd name="T5" fmla="*/ 21594 h 38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8559" fill="none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</a:path>
                <a:path w="21600" h="38559" stroke="0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  <a:lnTo>
                    <a:pt x="0" y="21594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5" name="Arc 19">
              <a:extLst>
                <a:ext uri="{FF2B5EF4-FFF2-40B4-BE49-F238E27FC236}">
                  <a16:creationId xmlns:a16="http://schemas.microsoft.com/office/drawing/2014/main" id="{A6C24C60-413E-9C44-80D6-CF57E8A88B6F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7210801" y="2630426"/>
              <a:ext cx="310103" cy="379406"/>
            </a:xfrm>
            <a:custGeom>
              <a:avLst/>
              <a:gdLst>
                <a:gd name="G0" fmla="+- 19755 0 0"/>
                <a:gd name="G1" fmla="+- 11552 0 0"/>
                <a:gd name="G2" fmla="+- 21600 0 0"/>
                <a:gd name="T0" fmla="*/ 38005 w 41355"/>
                <a:gd name="T1" fmla="*/ 0 h 33152"/>
                <a:gd name="T2" fmla="*/ 0 w 41355"/>
                <a:gd name="T3" fmla="*/ 20286 h 33152"/>
                <a:gd name="T4" fmla="*/ 19755 w 41355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55" h="33152" fill="none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</a:path>
                <a:path w="41355" h="33152" stroke="0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  <a:lnTo>
                    <a:pt x="19755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6" name="Arc 20">
              <a:extLst>
                <a:ext uri="{FF2B5EF4-FFF2-40B4-BE49-F238E27FC236}">
                  <a16:creationId xmlns:a16="http://schemas.microsoft.com/office/drawing/2014/main" id="{4CE95CDB-8C9F-1E4E-8B84-5357AB4E9A72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7350556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77" name="Group 21">
              <a:extLst>
                <a:ext uri="{FF2B5EF4-FFF2-40B4-BE49-F238E27FC236}">
                  <a16:creationId xmlns:a16="http://schemas.microsoft.com/office/drawing/2014/main" id="{F630681C-67AC-534A-9ED1-F446F04CC6F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075913" y="2560536"/>
              <a:ext cx="432478" cy="449296"/>
              <a:chOff x="7989" y="10264"/>
              <a:chExt cx="1008" cy="982"/>
            </a:xfrm>
          </p:grpSpPr>
          <p:sp>
            <p:nvSpPr>
              <p:cNvPr id="931" name="Arc 22">
                <a:extLst>
                  <a:ext uri="{FF2B5EF4-FFF2-40B4-BE49-F238E27FC236}">
                    <a16:creationId xmlns:a16="http://schemas.microsoft.com/office/drawing/2014/main" id="{F9104ADE-4CEA-0D42-816F-9BC1659625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2" name="Arc 23">
                <a:extLst>
                  <a:ext uri="{FF2B5EF4-FFF2-40B4-BE49-F238E27FC236}">
                    <a16:creationId xmlns:a16="http://schemas.microsoft.com/office/drawing/2014/main" id="{74AE9038-62AE-FA42-9BFB-4B324BFEA6A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3" name="Arc 24">
                <a:extLst>
                  <a:ext uri="{FF2B5EF4-FFF2-40B4-BE49-F238E27FC236}">
                    <a16:creationId xmlns:a16="http://schemas.microsoft.com/office/drawing/2014/main" id="{51864B3B-E28D-AA4C-9562-66FFF398724E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78" name="Group 25">
              <a:extLst>
                <a:ext uri="{FF2B5EF4-FFF2-40B4-BE49-F238E27FC236}">
                  <a16:creationId xmlns:a16="http://schemas.microsoft.com/office/drawing/2014/main" id="{3CDBE1C1-6F9C-FA4E-8DF5-3C710389BB5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936852" y="2560536"/>
              <a:ext cx="432478" cy="449296"/>
              <a:chOff x="7989" y="10264"/>
              <a:chExt cx="1008" cy="982"/>
            </a:xfrm>
          </p:grpSpPr>
          <p:sp>
            <p:nvSpPr>
              <p:cNvPr id="928" name="Arc 26">
                <a:extLst>
                  <a:ext uri="{FF2B5EF4-FFF2-40B4-BE49-F238E27FC236}">
                    <a16:creationId xmlns:a16="http://schemas.microsoft.com/office/drawing/2014/main" id="{0DCEBFA1-DB8F-6F4D-8C1A-59F8A8AC32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9" name="Arc 27">
                <a:extLst>
                  <a:ext uri="{FF2B5EF4-FFF2-40B4-BE49-F238E27FC236}">
                    <a16:creationId xmlns:a16="http://schemas.microsoft.com/office/drawing/2014/main" id="{A33A0ED1-8127-C84B-B591-519FBBA2E34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0" name="Arc 28">
                <a:extLst>
                  <a:ext uri="{FF2B5EF4-FFF2-40B4-BE49-F238E27FC236}">
                    <a16:creationId xmlns:a16="http://schemas.microsoft.com/office/drawing/2014/main" id="{FEE3C3F2-D596-4C45-9F5F-B850E4CCE4BD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79" name="Group 29">
              <a:extLst>
                <a:ext uri="{FF2B5EF4-FFF2-40B4-BE49-F238E27FC236}">
                  <a16:creationId xmlns:a16="http://schemas.microsoft.com/office/drawing/2014/main" id="{3669D0FB-7170-B648-BCEE-9E5942E52C1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801269" y="2560119"/>
              <a:ext cx="433867" cy="449296"/>
              <a:chOff x="7989" y="10264"/>
              <a:chExt cx="1008" cy="982"/>
            </a:xfrm>
          </p:grpSpPr>
          <p:sp>
            <p:nvSpPr>
              <p:cNvPr id="925" name="Arc 30">
                <a:extLst>
                  <a:ext uri="{FF2B5EF4-FFF2-40B4-BE49-F238E27FC236}">
                    <a16:creationId xmlns:a16="http://schemas.microsoft.com/office/drawing/2014/main" id="{3234EFF4-6FF9-E749-A81B-7BB54D5BE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6" name="Arc 31">
                <a:extLst>
                  <a:ext uri="{FF2B5EF4-FFF2-40B4-BE49-F238E27FC236}">
                    <a16:creationId xmlns:a16="http://schemas.microsoft.com/office/drawing/2014/main" id="{7A758120-C00B-204E-A2A8-D65CD2EE761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7" name="Arc 32">
                <a:extLst>
                  <a:ext uri="{FF2B5EF4-FFF2-40B4-BE49-F238E27FC236}">
                    <a16:creationId xmlns:a16="http://schemas.microsoft.com/office/drawing/2014/main" id="{CCDD1483-9A49-8B47-9DB8-FC7C768F9824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80" name="Group 879">
              <a:extLst>
                <a:ext uri="{FF2B5EF4-FFF2-40B4-BE49-F238E27FC236}">
                  <a16:creationId xmlns:a16="http://schemas.microsoft.com/office/drawing/2014/main" id="{3E60A01C-3597-0F4C-88A2-ABE1C443F7B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663598" y="2560119"/>
              <a:ext cx="433867" cy="449296"/>
              <a:chOff x="7989" y="10264"/>
              <a:chExt cx="1008" cy="982"/>
            </a:xfrm>
          </p:grpSpPr>
          <p:sp>
            <p:nvSpPr>
              <p:cNvPr id="922" name="Arc 34">
                <a:extLst>
                  <a:ext uri="{FF2B5EF4-FFF2-40B4-BE49-F238E27FC236}">
                    <a16:creationId xmlns:a16="http://schemas.microsoft.com/office/drawing/2014/main" id="{8747DFED-1832-B444-9F88-3EE67B743A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3" name="Arc 35">
                <a:extLst>
                  <a:ext uri="{FF2B5EF4-FFF2-40B4-BE49-F238E27FC236}">
                    <a16:creationId xmlns:a16="http://schemas.microsoft.com/office/drawing/2014/main" id="{9942E92F-17CF-2141-B2AE-27507CD5FCE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4" name="Arc 36">
                <a:extLst>
                  <a:ext uri="{FF2B5EF4-FFF2-40B4-BE49-F238E27FC236}">
                    <a16:creationId xmlns:a16="http://schemas.microsoft.com/office/drawing/2014/main" id="{223F34DD-9BE9-B54A-90F2-139B04145FFF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81" name="Group 37">
              <a:extLst>
                <a:ext uri="{FF2B5EF4-FFF2-40B4-BE49-F238E27FC236}">
                  <a16:creationId xmlns:a16="http://schemas.microsoft.com/office/drawing/2014/main" id="{80E16786-5E9D-0341-AF6B-8A5AA37CC3EA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527320" y="2560119"/>
              <a:ext cx="433867" cy="449296"/>
              <a:chOff x="7989" y="10264"/>
              <a:chExt cx="1008" cy="982"/>
            </a:xfrm>
          </p:grpSpPr>
          <p:sp>
            <p:nvSpPr>
              <p:cNvPr id="919" name="Arc 38">
                <a:extLst>
                  <a:ext uri="{FF2B5EF4-FFF2-40B4-BE49-F238E27FC236}">
                    <a16:creationId xmlns:a16="http://schemas.microsoft.com/office/drawing/2014/main" id="{05C357C4-F2EB-FA47-970F-D2DD8D1757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0" name="Arc 39">
                <a:extLst>
                  <a:ext uri="{FF2B5EF4-FFF2-40B4-BE49-F238E27FC236}">
                    <a16:creationId xmlns:a16="http://schemas.microsoft.com/office/drawing/2014/main" id="{99DADA59-43AF-EC4E-B906-7A3B8299079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1" name="Arc 40">
                <a:extLst>
                  <a:ext uri="{FF2B5EF4-FFF2-40B4-BE49-F238E27FC236}">
                    <a16:creationId xmlns:a16="http://schemas.microsoft.com/office/drawing/2014/main" id="{82ADCCF4-085B-8244-BA4A-4A11DD40B5F3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82" name="Group 41">
              <a:extLst>
                <a:ext uri="{FF2B5EF4-FFF2-40B4-BE49-F238E27FC236}">
                  <a16:creationId xmlns:a16="http://schemas.microsoft.com/office/drawing/2014/main" id="{D607B31D-ACD6-7D4D-8D2B-47CA6F321EF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388260" y="2560119"/>
              <a:ext cx="433867" cy="449296"/>
              <a:chOff x="7989" y="10264"/>
              <a:chExt cx="1008" cy="982"/>
            </a:xfrm>
          </p:grpSpPr>
          <p:sp>
            <p:nvSpPr>
              <p:cNvPr id="916" name="Arc 42">
                <a:extLst>
                  <a:ext uri="{FF2B5EF4-FFF2-40B4-BE49-F238E27FC236}">
                    <a16:creationId xmlns:a16="http://schemas.microsoft.com/office/drawing/2014/main" id="{78FC8F21-424D-1E4D-9E72-E0620C7ACA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7" name="Arc 43">
                <a:extLst>
                  <a:ext uri="{FF2B5EF4-FFF2-40B4-BE49-F238E27FC236}">
                    <a16:creationId xmlns:a16="http://schemas.microsoft.com/office/drawing/2014/main" id="{8FC1F851-82F4-0E43-A797-EF9C352139B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8" name="Arc 44">
                <a:extLst>
                  <a:ext uri="{FF2B5EF4-FFF2-40B4-BE49-F238E27FC236}">
                    <a16:creationId xmlns:a16="http://schemas.microsoft.com/office/drawing/2014/main" id="{A1FA57E3-3B2A-F740-B9F8-1FDA58E9E6B8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83" name="Arc 45">
              <a:extLst>
                <a:ext uri="{FF2B5EF4-FFF2-40B4-BE49-F238E27FC236}">
                  <a16:creationId xmlns:a16="http://schemas.microsoft.com/office/drawing/2014/main" id="{95A6DEC5-82FE-504C-82E6-F3890C319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70877" y="2564696"/>
              <a:ext cx="314275" cy="441809"/>
            </a:xfrm>
            <a:custGeom>
              <a:avLst/>
              <a:gdLst>
                <a:gd name="G0" fmla="+- 19435 0 0"/>
                <a:gd name="G1" fmla="+- 21600 0 0"/>
                <a:gd name="G2" fmla="+- 21600 0 0"/>
                <a:gd name="T0" fmla="*/ 0 w 41035"/>
                <a:gd name="T1" fmla="*/ 12177 h 38565"/>
                <a:gd name="T2" fmla="*/ 32804 w 41035"/>
                <a:gd name="T3" fmla="*/ 38565 h 38565"/>
                <a:gd name="T4" fmla="*/ 19435 w 41035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035" h="38565" fill="none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</a:path>
                <a:path w="41035" h="38565" stroke="0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  <a:lnTo>
                    <a:pt x="19435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4" name="Arc 46">
              <a:extLst>
                <a:ext uri="{FF2B5EF4-FFF2-40B4-BE49-F238E27FC236}">
                  <a16:creationId xmlns:a16="http://schemas.microsoft.com/office/drawing/2014/main" id="{E49085CA-A78D-E34C-85C9-3FA4ACC3DB62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6237380" y="2630426"/>
              <a:ext cx="324011" cy="379406"/>
            </a:xfrm>
            <a:custGeom>
              <a:avLst/>
              <a:gdLst>
                <a:gd name="G0" fmla="+- 21572 0 0"/>
                <a:gd name="G1" fmla="+- 11552 0 0"/>
                <a:gd name="G2" fmla="+- 21600 0 0"/>
                <a:gd name="T0" fmla="*/ 39822 w 43172"/>
                <a:gd name="T1" fmla="*/ 0 h 33152"/>
                <a:gd name="T2" fmla="*/ 0 w 43172"/>
                <a:gd name="T3" fmla="*/ 12648 h 33152"/>
                <a:gd name="T4" fmla="*/ 21572 w 43172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72" h="33152" fill="none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</a:path>
                <a:path w="43172" h="33152" stroke="0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  <a:lnTo>
                    <a:pt x="21572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5" name="Arc 47">
              <a:extLst>
                <a:ext uri="{FF2B5EF4-FFF2-40B4-BE49-F238E27FC236}">
                  <a16:creationId xmlns:a16="http://schemas.microsoft.com/office/drawing/2014/main" id="{7E9FCFE1-55A2-F749-A78A-4E36A6563C93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6391040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6" name="Arc 48">
              <a:extLst>
                <a:ext uri="{FF2B5EF4-FFF2-40B4-BE49-F238E27FC236}">
                  <a16:creationId xmlns:a16="http://schemas.microsoft.com/office/drawing/2014/main" id="{DE14399E-4B46-514C-A46E-34E9C387DB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264183" y="2558454"/>
              <a:ext cx="165482" cy="441809"/>
            </a:xfrm>
            <a:custGeom>
              <a:avLst/>
              <a:gdLst>
                <a:gd name="G0" fmla="+- 166 0 0"/>
                <a:gd name="G1" fmla="+- 21600 0 0"/>
                <a:gd name="G2" fmla="+- 21600 0 0"/>
                <a:gd name="T0" fmla="*/ 0 w 21766"/>
                <a:gd name="T1" fmla="*/ 1 h 38565"/>
                <a:gd name="T2" fmla="*/ 13535 w 21766"/>
                <a:gd name="T3" fmla="*/ 38565 h 38565"/>
                <a:gd name="T4" fmla="*/ 166 w 21766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66" h="38565" fill="none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</a:path>
                <a:path w="21766" h="38565" stroke="0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  <a:lnTo>
                    <a:pt x="166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7" name="Arc 49">
              <a:extLst>
                <a:ext uri="{FF2B5EF4-FFF2-40B4-BE49-F238E27FC236}">
                  <a16:creationId xmlns:a16="http://schemas.microsoft.com/office/drawing/2014/main" id="{7CAE7CF5-1BA5-BD47-8B58-240C50F1CE1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245409" y="2624602"/>
              <a:ext cx="209980" cy="379406"/>
            </a:xfrm>
            <a:custGeom>
              <a:avLst/>
              <a:gdLst>
                <a:gd name="G0" fmla="+- 6433 0 0"/>
                <a:gd name="G1" fmla="+- 11552 0 0"/>
                <a:gd name="G2" fmla="+- 21600 0 0"/>
                <a:gd name="T0" fmla="*/ 24683 w 28033"/>
                <a:gd name="T1" fmla="*/ 0 h 33152"/>
                <a:gd name="T2" fmla="*/ 0 w 28033"/>
                <a:gd name="T3" fmla="*/ 32171 h 33152"/>
                <a:gd name="T4" fmla="*/ 6433 w 28033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33" h="33152" fill="none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</a:path>
                <a:path w="28033" h="33152" stroke="0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  <a:lnTo>
                    <a:pt x="6433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8" name="Arc 50">
              <a:extLst>
                <a:ext uri="{FF2B5EF4-FFF2-40B4-BE49-F238E27FC236}">
                  <a16:creationId xmlns:a16="http://schemas.microsoft.com/office/drawing/2014/main" id="{904980B3-AFFC-2D4D-AE76-279497C318C1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284346" y="2553880"/>
              <a:ext cx="155749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9" name="Arc 51">
              <a:extLst>
                <a:ext uri="{FF2B5EF4-FFF2-40B4-BE49-F238E27FC236}">
                  <a16:creationId xmlns:a16="http://schemas.microsoft.com/office/drawing/2014/main" id="{025DF42F-3353-0649-9D6E-36A16838F1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430359" y="2558039"/>
              <a:ext cx="328183" cy="441809"/>
            </a:xfrm>
            <a:custGeom>
              <a:avLst/>
              <a:gdLst>
                <a:gd name="G0" fmla="+- 21508 0 0"/>
                <a:gd name="G1" fmla="+- 21600 0 0"/>
                <a:gd name="G2" fmla="+- 21600 0 0"/>
                <a:gd name="T0" fmla="*/ 0 w 43108"/>
                <a:gd name="T1" fmla="*/ 19616 h 38565"/>
                <a:gd name="T2" fmla="*/ 34877 w 43108"/>
                <a:gd name="T3" fmla="*/ 38565 h 38565"/>
                <a:gd name="T4" fmla="*/ 21508 w 43108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08" h="38565" fill="none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</a:path>
                <a:path w="43108" h="38565" stroke="0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  <a:lnTo>
                    <a:pt x="21508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0" name="Arc 52">
              <a:extLst>
                <a:ext uri="{FF2B5EF4-FFF2-40B4-BE49-F238E27FC236}">
                  <a16:creationId xmlns:a16="http://schemas.microsoft.com/office/drawing/2014/main" id="{ECA79E19-20BF-BD45-8A06-DEF38B389F79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393508" y="2624186"/>
              <a:ext cx="230840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1" name="Arc 53">
              <a:extLst>
                <a:ext uri="{FF2B5EF4-FFF2-40B4-BE49-F238E27FC236}">
                  <a16:creationId xmlns:a16="http://schemas.microsoft.com/office/drawing/2014/main" id="{ECEBDCCC-506F-4B4A-BF3C-618FEA34651F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451914" y="2554295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92" name="Group 54">
              <a:extLst>
                <a:ext uri="{FF2B5EF4-FFF2-40B4-BE49-F238E27FC236}">
                  <a16:creationId xmlns:a16="http://schemas.microsoft.com/office/drawing/2014/main" id="{F9F0E9E2-A26B-EF46-9B68-8BDC2257BD7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967985" y="2554295"/>
              <a:ext cx="166873" cy="449296"/>
              <a:chOff x="3891" y="3067"/>
              <a:chExt cx="330" cy="717"/>
            </a:xfrm>
          </p:grpSpPr>
          <p:sp>
            <p:nvSpPr>
              <p:cNvPr id="912" name="Arc 55">
                <a:extLst>
                  <a:ext uri="{FF2B5EF4-FFF2-40B4-BE49-F238E27FC236}">
                    <a16:creationId xmlns:a16="http://schemas.microsoft.com/office/drawing/2014/main" id="{8F9EE3FE-8F22-0540-97D4-CCEDFAC72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" y="3072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913" name="Group 56">
                <a:extLst>
                  <a:ext uri="{FF2B5EF4-FFF2-40B4-BE49-F238E27FC236}">
                    <a16:creationId xmlns:a16="http://schemas.microsoft.com/office/drawing/2014/main" id="{DD0C7F39-46CE-1944-BE0B-939A1119A1C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1" y="3067"/>
                <a:ext cx="295" cy="717"/>
                <a:chOff x="3581" y="2155"/>
                <a:chExt cx="295" cy="717"/>
              </a:xfrm>
            </p:grpSpPr>
            <p:sp>
              <p:nvSpPr>
                <p:cNvPr id="914" name="Arc 57">
                  <a:extLst>
                    <a:ext uri="{FF2B5EF4-FFF2-40B4-BE49-F238E27FC236}">
                      <a16:creationId xmlns:a16="http://schemas.microsoft.com/office/drawing/2014/main" id="{69554E52-5812-8043-B907-6B6DB6B5B7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581" y="2155"/>
                  <a:ext cx="280" cy="605"/>
                </a:xfrm>
                <a:custGeom>
                  <a:avLst/>
                  <a:gdLst>
                    <a:gd name="G0" fmla="+- 3 0 0"/>
                    <a:gd name="G1" fmla="+- 11552 0 0"/>
                    <a:gd name="G2" fmla="+- 21600 0 0"/>
                    <a:gd name="T0" fmla="*/ 18253 w 21603"/>
                    <a:gd name="T1" fmla="*/ 0 h 33152"/>
                    <a:gd name="T2" fmla="*/ 0 w 21603"/>
                    <a:gd name="T3" fmla="*/ 33151 h 33152"/>
                    <a:gd name="T4" fmla="*/ 3 w 2160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3" h="33152" fill="none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</a:path>
                    <a:path w="21603" h="33152" stroke="0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  <a:lnTo>
                        <a:pt x="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5" name="Arc 58">
                  <a:extLst>
                    <a:ext uri="{FF2B5EF4-FFF2-40B4-BE49-F238E27FC236}">
                      <a16:creationId xmlns:a16="http://schemas.microsoft.com/office/drawing/2014/main" id="{9FF5E7CE-8DC8-5A44-B738-1D1A764F68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07" y="2592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893" name="Arc 59">
              <a:extLst>
                <a:ext uri="{FF2B5EF4-FFF2-40B4-BE49-F238E27FC236}">
                  <a16:creationId xmlns:a16="http://schemas.microsoft.com/office/drawing/2014/main" id="{4FBE5CF1-E412-154A-B321-9DB95BF9649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14692" y="2557207"/>
              <a:ext cx="161310" cy="441809"/>
            </a:xfrm>
            <a:custGeom>
              <a:avLst/>
              <a:gdLst>
                <a:gd name="G0" fmla="+- 2440 0 0"/>
                <a:gd name="G1" fmla="+- 21600 0 0"/>
                <a:gd name="G2" fmla="+- 21600 0 0"/>
                <a:gd name="T0" fmla="*/ 0 w 24040"/>
                <a:gd name="T1" fmla="*/ 139 h 38565"/>
                <a:gd name="T2" fmla="*/ 15809 w 24040"/>
                <a:gd name="T3" fmla="*/ 38565 h 38565"/>
                <a:gd name="T4" fmla="*/ 2440 w 24040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40" h="38565" fill="none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</a:path>
                <a:path w="24040" h="38565" stroke="0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  <a:lnTo>
                    <a:pt x="2440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4" name="Arc 60">
              <a:extLst>
                <a:ext uri="{FF2B5EF4-FFF2-40B4-BE49-F238E27FC236}">
                  <a16:creationId xmlns:a16="http://schemas.microsoft.com/office/drawing/2014/main" id="{54F44032-DE02-8F4B-9FB1-2285ECBA0760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080622" y="2624186"/>
              <a:ext cx="203027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5" name="Arc 61">
              <a:extLst>
                <a:ext uri="{FF2B5EF4-FFF2-40B4-BE49-F238E27FC236}">
                  <a16:creationId xmlns:a16="http://schemas.microsoft.com/office/drawing/2014/main" id="{DC0EAF49-9D84-284D-AA56-40AEFAD5DE4F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132769" y="2553880"/>
              <a:ext cx="136280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96" name="Group 62">
              <a:extLst>
                <a:ext uri="{FF2B5EF4-FFF2-40B4-BE49-F238E27FC236}">
                  <a16:creationId xmlns:a16="http://schemas.microsoft.com/office/drawing/2014/main" id="{332BBEE9-C369-F345-8CA8-15CDAD04C8DA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484053" y="2552632"/>
              <a:ext cx="656363" cy="449296"/>
              <a:chOff x="4893" y="2164"/>
              <a:chExt cx="1140" cy="717"/>
            </a:xfrm>
          </p:grpSpPr>
          <p:sp>
            <p:nvSpPr>
              <p:cNvPr id="897" name="Arc 63">
                <a:extLst>
                  <a:ext uri="{FF2B5EF4-FFF2-40B4-BE49-F238E27FC236}">
                    <a16:creationId xmlns:a16="http://schemas.microsoft.com/office/drawing/2014/main" id="{686E7E98-3958-4441-9189-1CC6D95AE2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8" y="2169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8" name="Arc 64">
                <a:extLst>
                  <a:ext uri="{FF2B5EF4-FFF2-40B4-BE49-F238E27FC236}">
                    <a16:creationId xmlns:a16="http://schemas.microsoft.com/office/drawing/2014/main" id="{FB63E0CA-3BFF-3D42-8BBF-E76479B7F87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186" y="2164"/>
                <a:ext cx="363" cy="605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9" name="Arc 65">
                <a:extLst>
                  <a:ext uri="{FF2B5EF4-FFF2-40B4-BE49-F238E27FC236}">
                    <a16:creationId xmlns:a16="http://schemas.microsoft.com/office/drawing/2014/main" id="{18F3A4A0-B85B-C740-9C97-4EAE6EF1D9A7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213" y="2601"/>
                <a:ext cx="269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900" name="Group 66">
                <a:extLst>
                  <a:ext uri="{FF2B5EF4-FFF2-40B4-BE49-F238E27FC236}">
                    <a16:creationId xmlns:a16="http://schemas.microsoft.com/office/drawing/2014/main" id="{15F39E4A-4B69-4D49-9EBC-B06161DF7E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3" y="2164"/>
                <a:ext cx="401" cy="717"/>
                <a:chOff x="3661" y="2164"/>
                <a:chExt cx="401" cy="717"/>
              </a:xfrm>
            </p:grpSpPr>
            <p:sp>
              <p:nvSpPr>
                <p:cNvPr id="909" name="Arc 67">
                  <a:extLst>
                    <a:ext uri="{FF2B5EF4-FFF2-40B4-BE49-F238E27FC236}">
                      <a16:creationId xmlns:a16="http://schemas.microsoft.com/office/drawing/2014/main" id="{158DC4A9-343C-C24A-B281-F38FAA861E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4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0" name="Arc 68">
                  <a:extLst>
                    <a:ext uri="{FF2B5EF4-FFF2-40B4-BE49-F238E27FC236}">
                      <a16:creationId xmlns:a16="http://schemas.microsoft.com/office/drawing/2014/main" id="{D6F03BC6-4D33-4D41-870D-03FCEBB9EA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661" y="2164"/>
                  <a:ext cx="401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1" name="Arc 69">
                  <a:extLst>
                    <a:ext uri="{FF2B5EF4-FFF2-40B4-BE49-F238E27FC236}">
                      <a16:creationId xmlns:a16="http://schemas.microsoft.com/office/drawing/2014/main" id="{CF5A2E14-3153-2843-BE74-E1FD02B350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89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901" name="Group 70">
                <a:extLst>
                  <a:ext uri="{FF2B5EF4-FFF2-40B4-BE49-F238E27FC236}">
                    <a16:creationId xmlns:a16="http://schemas.microsoft.com/office/drawing/2014/main" id="{56DFA371-6F56-A64F-B213-87E5B9882A5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" y="2164"/>
                <a:ext cx="290" cy="717"/>
                <a:chOff x="3891" y="3067"/>
                <a:chExt cx="330" cy="717"/>
              </a:xfrm>
            </p:grpSpPr>
            <p:sp>
              <p:nvSpPr>
                <p:cNvPr id="905" name="Arc 71">
                  <a:extLst>
                    <a:ext uri="{FF2B5EF4-FFF2-40B4-BE49-F238E27FC236}">
                      <a16:creationId xmlns:a16="http://schemas.microsoft.com/office/drawing/2014/main" id="{463643CA-83D7-1B4E-85A6-75FBFDB84A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906" name="Group 72">
                  <a:extLst>
                    <a:ext uri="{FF2B5EF4-FFF2-40B4-BE49-F238E27FC236}">
                      <a16:creationId xmlns:a16="http://schemas.microsoft.com/office/drawing/2014/main" id="{FFFA4D04-1F4C-554D-9AEA-C3CEEE9C008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907" name="Arc 73">
                    <a:extLst>
                      <a:ext uri="{FF2B5EF4-FFF2-40B4-BE49-F238E27FC236}">
                        <a16:creationId xmlns:a16="http://schemas.microsoft.com/office/drawing/2014/main" id="{9362F193-7A71-9146-B88E-F015F63AED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08" name="Arc 74">
                    <a:extLst>
                      <a:ext uri="{FF2B5EF4-FFF2-40B4-BE49-F238E27FC236}">
                        <a16:creationId xmlns:a16="http://schemas.microsoft.com/office/drawing/2014/main" id="{EA58CA6B-828D-204D-9AEC-064A568632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902" name="Arc 75">
                <a:extLst>
                  <a:ext uri="{FF2B5EF4-FFF2-40B4-BE49-F238E27FC236}">
                    <a16:creationId xmlns:a16="http://schemas.microsoft.com/office/drawing/2014/main" id="{7661CB1E-0BB4-1148-8E0A-D7C77C11AD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6" y="2171"/>
                <a:ext cx="281" cy="705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3" name="Arc 76">
                <a:extLst>
                  <a:ext uri="{FF2B5EF4-FFF2-40B4-BE49-F238E27FC236}">
                    <a16:creationId xmlns:a16="http://schemas.microsoft.com/office/drawing/2014/main" id="{29F49B84-9780-0D4B-9864-C93C6F8D10C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484" y="2164"/>
                <a:ext cx="353" cy="605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4" name="Arc 77">
                <a:extLst>
                  <a:ext uri="{FF2B5EF4-FFF2-40B4-BE49-F238E27FC236}">
                    <a16:creationId xmlns:a16="http://schemas.microsoft.com/office/drawing/2014/main" id="{C112F6F9-F81F-A74D-A3F6-96A058A98C8E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509" y="2601"/>
                <a:ext cx="236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056" name="Group 1055">
            <a:extLst>
              <a:ext uri="{FF2B5EF4-FFF2-40B4-BE49-F238E27FC236}">
                <a16:creationId xmlns:a16="http://schemas.microsoft.com/office/drawing/2014/main" id="{0FDB442B-EEFC-8543-AE62-03388FBA875C}"/>
              </a:ext>
            </a:extLst>
          </p:cNvPr>
          <p:cNvGrpSpPr/>
          <p:nvPr/>
        </p:nvGrpSpPr>
        <p:grpSpPr>
          <a:xfrm rot="16200000">
            <a:off x="7787226" y="2308836"/>
            <a:ext cx="1280160" cy="239129"/>
            <a:chOff x="6237380" y="2552632"/>
            <a:chExt cx="2521162" cy="457200"/>
          </a:xfrm>
        </p:grpSpPr>
        <p:sp>
          <p:nvSpPr>
            <p:cNvPr id="1057" name="Arc 18">
              <a:extLst>
                <a:ext uri="{FF2B5EF4-FFF2-40B4-BE49-F238E27FC236}">
                  <a16:creationId xmlns:a16="http://schemas.microsoft.com/office/drawing/2014/main" id="{DF7BEC98-8EAD-A647-9813-4D3239658C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29696" y="2565111"/>
              <a:ext cx="165482" cy="441809"/>
            </a:xfrm>
            <a:custGeom>
              <a:avLst/>
              <a:gdLst>
                <a:gd name="G0" fmla="+- 0 0 0"/>
                <a:gd name="G1" fmla="+- 21594 0 0"/>
                <a:gd name="G2" fmla="+- 21600 0 0"/>
                <a:gd name="T0" fmla="*/ 500 w 21600"/>
                <a:gd name="T1" fmla="*/ 0 h 38559"/>
                <a:gd name="T2" fmla="*/ 13369 w 21600"/>
                <a:gd name="T3" fmla="*/ 38559 h 38559"/>
                <a:gd name="T4" fmla="*/ 0 w 21600"/>
                <a:gd name="T5" fmla="*/ 21594 h 38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8559" fill="none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</a:path>
                <a:path w="21600" h="38559" stroke="0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  <a:lnTo>
                    <a:pt x="0" y="21594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8" name="Arc 19">
              <a:extLst>
                <a:ext uri="{FF2B5EF4-FFF2-40B4-BE49-F238E27FC236}">
                  <a16:creationId xmlns:a16="http://schemas.microsoft.com/office/drawing/2014/main" id="{472DE75F-E4C7-C54A-BF25-BC4221B4D427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7210801" y="2630426"/>
              <a:ext cx="310103" cy="379406"/>
            </a:xfrm>
            <a:custGeom>
              <a:avLst/>
              <a:gdLst>
                <a:gd name="G0" fmla="+- 19755 0 0"/>
                <a:gd name="G1" fmla="+- 11552 0 0"/>
                <a:gd name="G2" fmla="+- 21600 0 0"/>
                <a:gd name="T0" fmla="*/ 38005 w 41355"/>
                <a:gd name="T1" fmla="*/ 0 h 33152"/>
                <a:gd name="T2" fmla="*/ 0 w 41355"/>
                <a:gd name="T3" fmla="*/ 20286 h 33152"/>
                <a:gd name="T4" fmla="*/ 19755 w 41355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55" h="33152" fill="none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</a:path>
                <a:path w="41355" h="33152" stroke="0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  <a:lnTo>
                    <a:pt x="19755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9" name="Arc 20">
              <a:extLst>
                <a:ext uri="{FF2B5EF4-FFF2-40B4-BE49-F238E27FC236}">
                  <a16:creationId xmlns:a16="http://schemas.microsoft.com/office/drawing/2014/main" id="{A9B85E5A-9126-2C44-87A4-56A11F0E73CE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7350556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060" name="Group 21">
              <a:extLst>
                <a:ext uri="{FF2B5EF4-FFF2-40B4-BE49-F238E27FC236}">
                  <a16:creationId xmlns:a16="http://schemas.microsoft.com/office/drawing/2014/main" id="{9E28C98B-CFC3-2440-9251-30E486BD2A75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075913" y="2560536"/>
              <a:ext cx="432478" cy="449296"/>
              <a:chOff x="7989" y="10264"/>
              <a:chExt cx="1008" cy="982"/>
            </a:xfrm>
          </p:grpSpPr>
          <p:sp>
            <p:nvSpPr>
              <p:cNvPr id="1114" name="Arc 22">
                <a:extLst>
                  <a:ext uri="{FF2B5EF4-FFF2-40B4-BE49-F238E27FC236}">
                    <a16:creationId xmlns:a16="http://schemas.microsoft.com/office/drawing/2014/main" id="{30896365-1AB9-AF45-A45B-A091E625A1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5" name="Arc 23">
                <a:extLst>
                  <a:ext uri="{FF2B5EF4-FFF2-40B4-BE49-F238E27FC236}">
                    <a16:creationId xmlns:a16="http://schemas.microsoft.com/office/drawing/2014/main" id="{B53A373E-AB33-384E-939E-4D8E931491D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6" name="Arc 24">
                <a:extLst>
                  <a:ext uri="{FF2B5EF4-FFF2-40B4-BE49-F238E27FC236}">
                    <a16:creationId xmlns:a16="http://schemas.microsoft.com/office/drawing/2014/main" id="{AAFB00C5-8AD6-6B4F-B300-FB851C94E3DB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61" name="Group 25">
              <a:extLst>
                <a:ext uri="{FF2B5EF4-FFF2-40B4-BE49-F238E27FC236}">
                  <a16:creationId xmlns:a16="http://schemas.microsoft.com/office/drawing/2014/main" id="{F2639EB7-EF25-4D4C-BBA0-A508099624D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936852" y="2560536"/>
              <a:ext cx="432478" cy="449296"/>
              <a:chOff x="7989" y="10264"/>
              <a:chExt cx="1008" cy="982"/>
            </a:xfrm>
          </p:grpSpPr>
          <p:sp>
            <p:nvSpPr>
              <p:cNvPr id="1111" name="Arc 26">
                <a:extLst>
                  <a:ext uri="{FF2B5EF4-FFF2-40B4-BE49-F238E27FC236}">
                    <a16:creationId xmlns:a16="http://schemas.microsoft.com/office/drawing/2014/main" id="{8E83B880-9D6F-BA48-94BB-6169835FB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2" name="Arc 27">
                <a:extLst>
                  <a:ext uri="{FF2B5EF4-FFF2-40B4-BE49-F238E27FC236}">
                    <a16:creationId xmlns:a16="http://schemas.microsoft.com/office/drawing/2014/main" id="{D05CE9A4-EDA8-5C4A-879E-FDFE99D2CB8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3" name="Arc 28">
                <a:extLst>
                  <a:ext uri="{FF2B5EF4-FFF2-40B4-BE49-F238E27FC236}">
                    <a16:creationId xmlns:a16="http://schemas.microsoft.com/office/drawing/2014/main" id="{534A3B78-D65E-DF4A-8A2D-E15CC9F73406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62" name="Group 29">
              <a:extLst>
                <a:ext uri="{FF2B5EF4-FFF2-40B4-BE49-F238E27FC236}">
                  <a16:creationId xmlns:a16="http://schemas.microsoft.com/office/drawing/2014/main" id="{60F2A8A9-0524-FD40-894E-DCE98860E2C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801269" y="2560119"/>
              <a:ext cx="433867" cy="449296"/>
              <a:chOff x="7989" y="10264"/>
              <a:chExt cx="1008" cy="982"/>
            </a:xfrm>
          </p:grpSpPr>
          <p:sp>
            <p:nvSpPr>
              <p:cNvPr id="1108" name="Arc 30">
                <a:extLst>
                  <a:ext uri="{FF2B5EF4-FFF2-40B4-BE49-F238E27FC236}">
                    <a16:creationId xmlns:a16="http://schemas.microsoft.com/office/drawing/2014/main" id="{44C41656-5B02-BD41-A98A-EF904D4AFB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9" name="Arc 31">
                <a:extLst>
                  <a:ext uri="{FF2B5EF4-FFF2-40B4-BE49-F238E27FC236}">
                    <a16:creationId xmlns:a16="http://schemas.microsoft.com/office/drawing/2014/main" id="{1E025917-D269-384D-BD5A-952019E86A3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0" name="Arc 32">
                <a:extLst>
                  <a:ext uri="{FF2B5EF4-FFF2-40B4-BE49-F238E27FC236}">
                    <a16:creationId xmlns:a16="http://schemas.microsoft.com/office/drawing/2014/main" id="{604BCF48-5FEB-1248-9B47-CAA4F21CDC06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63" name="Group 1062">
              <a:extLst>
                <a:ext uri="{FF2B5EF4-FFF2-40B4-BE49-F238E27FC236}">
                  <a16:creationId xmlns:a16="http://schemas.microsoft.com/office/drawing/2014/main" id="{B826D078-3D80-EB4F-B5C5-4AC17DC6E7C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663598" y="2560119"/>
              <a:ext cx="433867" cy="449296"/>
              <a:chOff x="7989" y="10264"/>
              <a:chExt cx="1008" cy="982"/>
            </a:xfrm>
          </p:grpSpPr>
          <p:sp>
            <p:nvSpPr>
              <p:cNvPr id="1105" name="Arc 34">
                <a:extLst>
                  <a:ext uri="{FF2B5EF4-FFF2-40B4-BE49-F238E27FC236}">
                    <a16:creationId xmlns:a16="http://schemas.microsoft.com/office/drawing/2014/main" id="{545B3769-7761-714F-B47C-F261AE2108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6" name="Arc 35">
                <a:extLst>
                  <a:ext uri="{FF2B5EF4-FFF2-40B4-BE49-F238E27FC236}">
                    <a16:creationId xmlns:a16="http://schemas.microsoft.com/office/drawing/2014/main" id="{62723AA3-7E47-0640-A221-D7A6BEB9C81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7" name="Arc 36">
                <a:extLst>
                  <a:ext uri="{FF2B5EF4-FFF2-40B4-BE49-F238E27FC236}">
                    <a16:creationId xmlns:a16="http://schemas.microsoft.com/office/drawing/2014/main" id="{ABE99C16-3D60-054A-A50C-11674E893B32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64" name="Group 37">
              <a:extLst>
                <a:ext uri="{FF2B5EF4-FFF2-40B4-BE49-F238E27FC236}">
                  <a16:creationId xmlns:a16="http://schemas.microsoft.com/office/drawing/2014/main" id="{D3A44245-4371-3D48-8E66-9580BBD95F0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527320" y="2560119"/>
              <a:ext cx="433867" cy="449296"/>
              <a:chOff x="7989" y="10264"/>
              <a:chExt cx="1008" cy="982"/>
            </a:xfrm>
          </p:grpSpPr>
          <p:sp>
            <p:nvSpPr>
              <p:cNvPr id="1102" name="Arc 38">
                <a:extLst>
                  <a:ext uri="{FF2B5EF4-FFF2-40B4-BE49-F238E27FC236}">
                    <a16:creationId xmlns:a16="http://schemas.microsoft.com/office/drawing/2014/main" id="{95363328-DCE3-7248-84A9-A8CD56C917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3" name="Arc 39">
                <a:extLst>
                  <a:ext uri="{FF2B5EF4-FFF2-40B4-BE49-F238E27FC236}">
                    <a16:creationId xmlns:a16="http://schemas.microsoft.com/office/drawing/2014/main" id="{4F47F1BB-7F19-2C40-9005-8DAB661EC40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4" name="Arc 40">
                <a:extLst>
                  <a:ext uri="{FF2B5EF4-FFF2-40B4-BE49-F238E27FC236}">
                    <a16:creationId xmlns:a16="http://schemas.microsoft.com/office/drawing/2014/main" id="{B6A1B18D-5702-4E4C-88B1-6ABD1589E1BB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65" name="Group 41">
              <a:extLst>
                <a:ext uri="{FF2B5EF4-FFF2-40B4-BE49-F238E27FC236}">
                  <a16:creationId xmlns:a16="http://schemas.microsoft.com/office/drawing/2014/main" id="{E4998857-712F-D449-B52F-D14AAF98896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388260" y="2560119"/>
              <a:ext cx="433867" cy="449296"/>
              <a:chOff x="7989" y="10264"/>
              <a:chExt cx="1008" cy="982"/>
            </a:xfrm>
          </p:grpSpPr>
          <p:sp>
            <p:nvSpPr>
              <p:cNvPr id="1099" name="Arc 42">
                <a:extLst>
                  <a:ext uri="{FF2B5EF4-FFF2-40B4-BE49-F238E27FC236}">
                    <a16:creationId xmlns:a16="http://schemas.microsoft.com/office/drawing/2014/main" id="{6CE12B08-D60B-094A-B725-7C993B5258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0" name="Arc 43">
                <a:extLst>
                  <a:ext uri="{FF2B5EF4-FFF2-40B4-BE49-F238E27FC236}">
                    <a16:creationId xmlns:a16="http://schemas.microsoft.com/office/drawing/2014/main" id="{34C4B3D9-3BCB-CC43-8BA5-D1BD7F27A0C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1" name="Arc 44">
                <a:extLst>
                  <a:ext uri="{FF2B5EF4-FFF2-40B4-BE49-F238E27FC236}">
                    <a16:creationId xmlns:a16="http://schemas.microsoft.com/office/drawing/2014/main" id="{9190A7C6-A70C-8748-92A9-B7759295EBD9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66" name="Arc 45">
              <a:extLst>
                <a:ext uri="{FF2B5EF4-FFF2-40B4-BE49-F238E27FC236}">
                  <a16:creationId xmlns:a16="http://schemas.microsoft.com/office/drawing/2014/main" id="{88170312-8273-6E48-9A3F-D20C651639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70877" y="2564696"/>
              <a:ext cx="314275" cy="441809"/>
            </a:xfrm>
            <a:custGeom>
              <a:avLst/>
              <a:gdLst>
                <a:gd name="G0" fmla="+- 19435 0 0"/>
                <a:gd name="G1" fmla="+- 21600 0 0"/>
                <a:gd name="G2" fmla="+- 21600 0 0"/>
                <a:gd name="T0" fmla="*/ 0 w 41035"/>
                <a:gd name="T1" fmla="*/ 12177 h 38565"/>
                <a:gd name="T2" fmla="*/ 32804 w 41035"/>
                <a:gd name="T3" fmla="*/ 38565 h 38565"/>
                <a:gd name="T4" fmla="*/ 19435 w 41035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035" h="38565" fill="none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</a:path>
                <a:path w="41035" h="38565" stroke="0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  <a:lnTo>
                    <a:pt x="19435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7" name="Arc 46">
              <a:extLst>
                <a:ext uri="{FF2B5EF4-FFF2-40B4-BE49-F238E27FC236}">
                  <a16:creationId xmlns:a16="http://schemas.microsoft.com/office/drawing/2014/main" id="{60D4A610-C04F-9B49-98BE-A72197FBDB30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6237380" y="2630426"/>
              <a:ext cx="324011" cy="379406"/>
            </a:xfrm>
            <a:custGeom>
              <a:avLst/>
              <a:gdLst>
                <a:gd name="G0" fmla="+- 21572 0 0"/>
                <a:gd name="G1" fmla="+- 11552 0 0"/>
                <a:gd name="G2" fmla="+- 21600 0 0"/>
                <a:gd name="T0" fmla="*/ 39822 w 43172"/>
                <a:gd name="T1" fmla="*/ 0 h 33152"/>
                <a:gd name="T2" fmla="*/ 0 w 43172"/>
                <a:gd name="T3" fmla="*/ 12648 h 33152"/>
                <a:gd name="T4" fmla="*/ 21572 w 43172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72" h="33152" fill="none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</a:path>
                <a:path w="43172" h="33152" stroke="0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  <a:lnTo>
                    <a:pt x="21572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8" name="Arc 47">
              <a:extLst>
                <a:ext uri="{FF2B5EF4-FFF2-40B4-BE49-F238E27FC236}">
                  <a16:creationId xmlns:a16="http://schemas.microsoft.com/office/drawing/2014/main" id="{F3B5F0DA-6CC5-DE46-BD28-155C3E748AFE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6391040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9" name="Arc 48">
              <a:extLst>
                <a:ext uri="{FF2B5EF4-FFF2-40B4-BE49-F238E27FC236}">
                  <a16:creationId xmlns:a16="http://schemas.microsoft.com/office/drawing/2014/main" id="{8A665A61-C456-4B4A-ABDE-7C516C44CC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264183" y="2558454"/>
              <a:ext cx="165482" cy="441809"/>
            </a:xfrm>
            <a:custGeom>
              <a:avLst/>
              <a:gdLst>
                <a:gd name="G0" fmla="+- 166 0 0"/>
                <a:gd name="G1" fmla="+- 21600 0 0"/>
                <a:gd name="G2" fmla="+- 21600 0 0"/>
                <a:gd name="T0" fmla="*/ 0 w 21766"/>
                <a:gd name="T1" fmla="*/ 1 h 38565"/>
                <a:gd name="T2" fmla="*/ 13535 w 21766"/>
                <a:gd name="T3" fmla="*/ 38565 h 38565"/>
                <a:gd name="T4" fmla="*/ 166 w 21766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66" h="38565" fill="none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</a:path>
                <a:path w="21766" h="38565" stroke="0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  <a:lnTo>
                    <a:pt x="166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0" name="Arc 49">
              <a:extLst>
                <a:ext uri="{FF2B5EF4-FFF2-40B4-BE49-F238E27FC236}">
                  <a16:creationId xmlns:a16="http://schemas.microsoft.com/office/drawing/2014/main" id="{DF0C1238-B215-4640-8280-EEEDB5707CD3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245409" y="2624602"/>
              <a:ext cx="209980" cy="379406"/>
            </a:xfrm>
            <a:custGeom>
              <a:avLst/>
              <a:gdLst>
                <a:gd name="G0" fmla="+- 6433 0 0"/>
                <a:gd name="G1" fmla="+- 11552 0 0"/>
                <a:gd name="G2" fmla="+- 21600 0 0"/>
                <a:gd name="T0" fmla="*/ 24683 w 28033"/>
                <a:gd name="T1" fmla="*/ 0 h 33152"/>
                <a:gd name="T2" fmla="*/ 0 w 28033"/>
                <a:gd name="T3" fmla="*/ 32171 h 33152"/>
                <a:gd name="T4" fmla="*/ 6433 w 28033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33" h="33152" fill="none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</a:path>
                <a:path w="28033" h="33152" stroke="0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  <a:lnTo>
                    <a:pt x="6433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1" name="Arc 50">
              <a:extLst>
                <a:ext uri="{FF2B5EF4-FFF2-40B4-BE49-F238E27FC236}">
                  <a16:creationId xmlns:a16="http://schemas.microsoft.com/office/drawing/2014/main" id="{E67563B9-45CB-4342-A827-C0D7D623360A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284346" y="2553880"/>
              <a:ext cx="155749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2" name="Arc 51">
              <a:extLst>
                <a:ext uri="{FF2B5EF4-FFF2-40B4-BE49-F238E27FC236}">
                  <a16:creationId xmlns:a16="http://schemas.microsoft.com/office/drawing/2014/main" id="{619787D7-642D-4642-84B2-E019FC0B5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430359" y="2558039"/>
              <a:ext cx="328183" cy="441809"/>
            </a:xfrm>
            <a:custGeom>
              <a:avLst/>
              <a:gdLst>
                <a:gd name="G0" fmla="+- 21508 0 0"/>
                <a:gd name="G1" fmla="+- 21600 0 0"/>
                <a:gd name="G2" fmla="+- 21600 0 0"/>
                <a:gd name="T0" fmla="*/ 0 w 43108"/>
                <a:gd name="T1" fmla="*/ 19616 h 38565"/>
                <a:gd name="T2" fmla="*/ 34877 w 43108"/>
                <a:gd name="T3" fmla="*/ 38565 h 38565"/>
                <a:gd name="T4" fmla="*/ 21508 w 43108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08" h="38565" fill="none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</a:path>
                <a:path w="43108" h="38565" stroke="0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  <a:lnTo>
                    <a:pt x="21508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3" name="Arc 52">
              <a:extLst>
                <a:ext uri="{FF2B5EF4-FFF2-40B4-BE49-F238E27FC236}">
                  <a16:creationId xmlns:a16="http://schemas.microsoft.com/office/drawing/2014/main" id="{754443A7-D99A-4C45-8497-2E331DC40DE1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393508" y="2624186"/>
              <a:ext cx="230840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4" name="Arc 53">
              <a:extLst>
                <a:ext uri="{FF2B5EF4-FFF2-40B4-BE49-F238E27FC236}">
                  <a16:creationId xmlns:a16="http://schemas.microsoft.com/office/drawing/2014/main" id="{A9FD47A8-9C23-4840-A806-DE2B4F1A8584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451914" y="2554295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075" name="Group 54">
              <a:extLst>
                <a:ext uri="{FF2B5EF4-FFF2-40B4-BE49-F238E27FC236}">
                  <a16:creationId xmlns:a16="http://schemas.microsoft.com/office/drawing/2014/main" id="{5C9741BA-4550-234F-BB73-8C79B56E9861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967985" y="2554295"/>
              <a:ext cx="166873" cy="449296"/>
              <a:chOff x="3891" y="3067"/>
              <a:chExt cx="330" cy="717"/>
            </a:xfrm>
          </p:grpSpPr>
          <p:sp>
            <p:nvSpPr>
              <p:cNvPr id="1095" name="Arc 55">
                <a:extLst>
                  <a:ext uri="{FF2B5EF4-FFF2-40B4-BE49-F238E27FC236}">
                    <a16:creationId xmlns:a16="http://schemas.microsoft.com/office/drawing/2014/main" id="{75424857-B3D0-564B-8AEF-858ACA31D3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" y="3072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096" name="Group 56">
                <a:extLst>
                  <a:ext uri="{FF2B5EF4-FFF2-40B4-BE49-F238E27FC236}">
                    <a16:creationId xmlns:a16="http://schemas.microsoft.com/office/drawing/2014/main" id="{C8F82764-6E20-9F4B-A6B8-14A299FE84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1" y="3067"/>
                <a:ext cx="295" cy="717"/>
                <a:chOff x="3581" y="2155"/>
                <a:chExt cx="295" cy="717"/>
              </a:xfrm>
            </p:grpSpPr>
            <p:sp>
              <p:nvSpPr>
                <p:cNvPr id="1097" name="Arc 57">
                  <a:extLst>
                    <a:ext uri="{FF2B5EF4-FFF2-40B4-BE49-F238E27FC236}">
                      <a16:creationId xmlns:a16="http://schemas.microsoft.com/office/drawing/2014/main" id="{D564516B-5905-FE41-B073-CA8B7F7895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581" y="2155"/>
                  <a:ext cx="280" cy="605"/>
                </a:xfrm>
                <a:custGeom>
                  <a:avLst/>
                  <a:gdLst>
                    <a:gd name="G0" fmla="+- 3 0 0"/>
                    <a:gd name="G1" fmla="+- 11552 0 0"/>
                    <a:gd name="G2" fmla="+- 21600 0 0"/>
                    <a:gd name="T0" fmla="*/ 18253 w 21603"/>
                    <a:gd name="T1" fmla="*/ 0 h 33152"/>
                    <a:gd name="T2" fmla="*/ 0 w 21603"/>
                    <a:gd name="T3" fmla="*/ 33151 h 33152"/>
                    <a:gd name="T4" fmla="*/ 3 w 2160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3" h="33152" fill="none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</a:path>
                    <a:path w="21603" h="33152" stroke="0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  <a:lnTo>
                        <a:pt x="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8" name="Arc 58">
                  <a:extLst>
                    <a:ext uri="{FF2B5EF4-FFF2-40B4-BE49-F238E27FC236}">
                      <a16:creationId xmlns:a16="http://schemas.microsoft.com/office/drawing/2014/main" id="{3CF43F6A-2F4A-9F4A-9CB3-DFF72596D0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07" y="2592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076" name="Arc 59">
              <a:extLst>
                <a:ext uri="{FF2B5EF4-FFF2-40B4-BE49-F238E27FC236}">
                  <a16:creationId xmlns:a16="http://schemas.microsoft.com/office/drawing/2014/main" id="{967AAD82-6782-DE4B-A34B-38576686A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14692" y="2557207"/>
              <a:ext cx="161310" cy="441809"/>
            </a:xfrm>
            <a:custGeom>
              <a:avLst/>
              <a:gdLst>
                <a:gd name="G0" fmla="+- 2440 0 0"/>
                <a:gd name="G1" fmla="+- 21600 0 0"/>
                <a:gd name="G2" fmla="+- 21600 0 0"/>
                <a:gd name="T0" fmla="*/ 0 w 24040"/>
                <a:gd name="T1" fmla="*/ 139 h 38565"/>
                <a:gd name="T2" fmla="*/ 15809 w 24040"/>
                <a:gd name="T3" fmla="*/ 38565 h 38565"/>
                <a:gd name="T4" fmla="*/ 2440 w 24040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40" h="38565" fill="none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</a:path>
                <a:path w="24040" h="38565" stroke="0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  <a:lnTo>
                    <a:pt x="2440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7" name="Arc 60">
              <a:extLst>
                <a:ext uri="{FF2B5EF4-FFF2-40B4-BE49-F238E27FC236}">
                  <a16:creationId xmlns:a16="http://schemas.microsoft.com/office/drawing/2014/main" id="{70691CF4-2A81-BD4A-9F6B-579F1396C90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080622" y="2624186"/>
              <a:ext cx="203027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8" name="Arc 61">
              <a:extLst>
                <a:ext uri="{FF2B5EF4-FFF2-40B4-BE49-F238E27FC236}">
                  <a16:creationId xmlns:a16="http://schemas.microsoft.com/office/drawing/2014/main" id="{E0D01F92-B3AF-B044-993E-7EE635C980CE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132769" y="2553880"/>
              <a:ext cx="136280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079" name="Group 62">
              <a:extLst>
                <a:ext uri="{FF2B5EF4-FFF2-40B4-BE49-F238E27FC236}">
                  <a16:creationId xmlns:a16="http://schemas.microsoft.com/office/drawing/2014/main" id="{B5D50B88-2D4C-B246-BD9C-8B215B01CA8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484053" y="2552632"/>
              <a:ext cx="656363" cy="449296"/>
              <a:chOff x="4893" y="2164"/>
              <a:chExt cx="1140" cy="717"/>
            </a:xfrm>
          </p:grpSpPr>
          <p:sp>
            <p:nvSpPr>
              <p:cNvPr id="1080" name="Arc 63">
                <a:extLst>
                  <a:ext uri="{FF2B5EF4-FFF2-40B4-BE49-F238E27FC236}">
                    <a16:creationId xmlns:a16="http://schemas.microsoft.com/office/drawing/2014/main" id="{3FD2E3B9-AA43-CB41-998E-4B1AEBF3B1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8" y="2169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1" name="Arc 64">
                <a:extLst>
                  <a:ext uri="{FF2B5EF4-FFF2-40B4-BE49-F238E27FC236}">
                    <a16:creationId xmlns:a16="http://schemas.microsoft.com/office/drawing/2014/main" id="{1A3E4968-0DA4-F943-A558-273797CB57F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186" y="2164"/>
                <a:ext cx="363" cy="605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2" name="Arc 65">
                <a:extLst>
                  <a:ext uri="{FF2B5EF4-FFF2-40B4-BE49-F238E27FC236}">
                    <a16:creationId xmlns:a16="http://schemas.microsoft.com/office/drawing/2014/main" id="{F0C3CBD0-C6E4-D54C-852D-1E2B18070380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213" y="2601"/>
                <a:ext cx="269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083" name="Group 66">
                <a:extLst>
                  <a:ext uri="{FF2B5EF4-FFF2-40B4-BE49-F238E27FC236}">
                    <a16:creationId xmlns:a16="http://schemas.microsoft.com/office/drawing/2014/main" id="{333EAA66-EA4D-E446-8295-537015428C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3" y="2164"/>
                <a:ext cx="401" cy="717"/>
                <a:chOff x="3661" y="2164"/>
                <a:chExt cx="401" cy="717"/>
              </a:xfrm>
            </p:grpSpPr>
            <p:sp>
              <p:nvSpPr>
                <p:cNvPr id="1092" name="Arc 67">
                  <a:extLst>
                    <a:ext uri="{FF2B5EF4-FFF2-40B4-BE49-F238E27FC236}">
                      <a16:creationId xmlns:a16="http://schemas.microsoft.com/office/drawing/2014/main" id="{BD14E9AF-1222-7041-9CDA-344B38DF00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4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3" name="Arc 68">
                  <a:extLst>
                    <a:ext uri="{FF2B5EF4-FFF2-40B4-BE49-F238E27FC236}">
                      <a16:creationId xmlns:a16="http://schemas.microsoft.com/office/drawing/2014/main" id="{4301B4A0-DF0E-9D42-AF7A-6338C83B20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661" y="2164"/>
                  <a:ext cx="401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4" name="Arc 69">
                  <a:extLst>
                    <a:ext uri="{FF2B5EF4-FFF2-40B4-BE49-F238E27FC236}">
                      <a16:creationId xmlns:a16="http://schemas.microsoft.com/office/drawing/2014/main" id="{8CC1B386-2FD2-D349-A9A5-376B851E7E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89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084" name="Group 70">
                <a:extLst>
                  <a:ext uri="{FF2B5EF4-FFF2-40B4-BE49-F238E27FC236}">
                    <a16:creationId xmlns:a16="http://schemas.microsoft.com/office/drawing/2014/main" id="{52E46C99-038E-354D-9C1C-6C6FEC6B71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" y="2164"/>
                <a:ext cx="290" cy="717"/>
                <a:chOff x="3891" y="3067"/>
                <a:chExt cx="330" cy="717"/>
              </a:xfrm>
            </p:grpSpPr>
            <p:sp>
              <p:nvSpPr>
                <p:cNvPr id="1088" name="Arc 71">
                  <a:extLst>
                    <a:ext uri="{FF2B5EF4-FFF2-40B4-BE49-F238E27FC236}">
                      <a16:creationId xmlns:a16="http://schemas.microsoft.com/office/drawing/2014/main" id="{C727826F-773E-944A-8A0A-380C8B01E3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089" name="Group 72">
                  <a:extLst>
                    <a:ext uri="{FF2B5EF4-FFF2-40B4-BE49-F238E27FC236}">
                      <a16:creationId xmlns:a16="http://schemas.microsoft.com/office/drawing/2014/main" id="{0EEB9584-441F-6D4C-B5A6-B296E8AE710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1090" name="Arc 73">
                    <a:extLst>
                      <a:ext uri="{FF2B5EF4-FFF2-40B4-BE49-F238E27FC236}">
                        <a16:creationId xmlns:a16="http://schemas.microsoft.com/office/drawing/2014/main" id="{E3BAECAD-78F0-2A45-ACFA-BF711EAECA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91" name="Arc 74">
                    <a:extLst>
                      <a:ext uri="{FF2B5EF4-FFF2-40B4-BE49-F238E27FC236}">
                        <a16:creationId xmlns:a16="http://schemas.microsoft.com/office/drawing/2014/main" id="{DC094CEC-1D1F-2746-9EFF-CC9A33A9FB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085" name="Arc 75">
                <a:extLst>
                  <a:ext uri="{FF2B5EF4-FFF2-40B4-BE49-F238E27FC236}">
                    <a16:creationId xmlns:a16="http://schemas.microsoft.com/office/drawing/2014/main" id="{7EEC7551-7A7F-2B4A-941A-E5ECE6FB82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6" y="2171"/>
                <a:ext cx="281" cy="705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6" name="Arc 76">
                <a:extLst>
                  <a:ext uri="{FF2B5EF4-FFF2-40B4-BE49-F238E27FC236}">
                    <a16:creationId xmlns:a16="http://schemas.microsoft.com/office/drawing/2014/main" id="{4678BB19-89C4-C242-8F6D-5784DB4A5A5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484" y="2164"/>
                <a:ext cx="353" cy="605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7" name="Arc 77">
                <a:extLst>
                  <a:ext uri="{FF2B5EF4-FFF2-40B4-BE49-F238E27FC236}">
                    <a16:creationId xmlns:a16="http://schemas.microsoft.com/office/drawing/2014/main" id="{6A76BB06-1789-A243-B07B-EEC12D7C17B5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509" y="2601"/>
                <a:ext cx="236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117" name="Oval 1116">
            <a:extLst>
              <a:ext uri="{FF2B5EF4-FFF2-40B4-BE49-F238E27FC236}">
                <a16:creationId xmlns:a16="http://schemas.microsoft.com/office/drawing/2014/main" id="{E72FDF01-43A2-0D47-97B7-DD96E9BA8719}"/>
              </a:ext>
            </a:extLst>
          </p:cNvPr>
          <p:cNvSpPr/>
          <p:nvPr/>
        </p:nvSpPr>
        <p:spPr>
          <a:xfrm>
            <a:off x="8307742" y="3111354"/>
            <a:ext cx="235341" cy="24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8" name="Group 1117">
            <a:extLst>
              <a:ext uri="{FF2B5EF4-FFF2-40B4-BE49-F238E27FC236}">
                <a16:creationId xmlns:a16="http://schemas.microsoft.com/office/drawing/2014/main" id="{C099A06E-6830-B34F-B6B8-2066A525FA4B}"/>
              </a:ext>
            </a:extLst>
          </p:cNvPr>
          <p:cNvGrpSpPr/>
          <p:nvPr/>
        </p:nvGrpSpPr>
        <p:grpSpPr>
          <a:xfrm>
            <a:off x="5896260" y="1512199"/>
            <a:ext cx="1082103" cy="239129"/>
            <a:chOff x="6237380" y="2552632"/>
            <a:chExt cx="2521162" cy="457200"/>
          </a:xfrm>
        </p:grpSpPr>
        <p:sp>
          <p:nvSpPr>
            <p:cNvPr id="1119" name="Arc 18">
              <a:extLst>
                <a:ext uri="{FF2B5EF4-FFF2-40B4-BE49-F238E27FC236}">
                  <a16:creationId xmlns:a16="http://schemas.microsoft.com/office/drawing/2014/main" id="{2AA7938D-D71A-8C42-8258-F062561FA5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29696" y="2565111"/>
              <a:ext cx="165482" cy="441809"/>
            </a:xfrm>
            <a:custGeom>
              <a:avLst/>
              <a:gdLst>
                <a:gd name="G0" fmla="+- 0 0 0"/>
                <a:gd name="G1" fmla="+- 21594 0 0"/>
                <a:gd name="G2" fmla="+- 21600 0 0"/>
                <a:gd name="T0" fmla="*/ 500 w 21600"/>
                <a:gd name="T1" fmla="*/ 0 h 38559"/>
                <a:gd name="T2" fmla="*/ 13369 w 21600"/>
                <a:gd name="T3" fmla="*/ 38559 h 38559"/>
                <a:gd name="T4" fmla="*/ 0 w 21600"/>
                <a:gd name="T5" fmla="*/ 21594 h 38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8559" fill="none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</a:path>
                <a:path w="21600" h="38559" stroke="0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  <a:lnTo>
                    <a:pt x="0" y="21594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0" name="Arc 19">
              <a:extLst>
                <a:ext uri="{FF2B5EF4-FFF2-40B4-BE49-F238E27FC236}">
                  <a16:creationId xmlns:a16="http://schemas.microsoft.com/office/drawing/2014/main" id="{1BE6E46F-BC00-2C49-92EF-4F744A595A97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7210801" y="2630426"/>
              <a:ext cx="310103" cy="379406"/>
            </a:xfrm>
            <a:custGeom>
              <a:avLst/>
              <a:gdLst>
                <a:gd name="G0" fmla="+- 19755 0 0"/>
                <a:gd name="G1" fmla="+- 11552 0 0"/>
                <a:gd name="G2" fmla="+- 21600 0 0"/>
                <a:gd name="T0" fmla="*/ 38005 w 41355"/>
                <a:gd name="T1" fmla="*/ 0 h 33152"/>
                <a:gd name="T2" fmla="*/ 0 w 41355"/>
                <a:gd name="T3" fmla="*/ 20286 h 33152"/>
                <a:gd name="T4" fmla="*/ 19755 w 41355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55" h="33152" fill="none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</a:path>
                <a:path w="41355" h="33152" stroke="0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  <a:lnTo>
                    <a:pt x="19755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1" name="Arc 20">
              <a:extLst>
                <a:ext uri="{FF2B5EF4-FFF2-40B4-BE49-F238E27FC236}">
                  <a16:creationId xmlns:a16="http://schemas.microsoft.com/office/drawing/2014/main" id="{AA61B288-B695-8846-9C0E-A108F81E3990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7350556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122" name="Group 21">
              <a:extLst>
                <a:ext uri="{FF2B5EF4-FFF2-40B4-BE49-F238E27FC236}">
                  <a16:creationId xmlns:a16="http://schemas.microsoft.com/office/drawing/2014/main" id="{1CE23503-B552-F345-AB79-67783691180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075913" y="2560536"/>
              <a:ext cx="432478" cy="449296"/>
              <a:chOff x="7989" y="10264"/>
              <a:chExt cx="1008" cy="982"/>
            </a:xfrm>
          </p:grpSpPr>
          <p:sp>
            <p:nvSpPr>
              <p:cNvPr id="1176" name="Arc 22">
                <a:extLst>
                  <a:ext uri="{FF2B5EF4-FFF2-40B4-BE49-F238E27FC236}">
                    <a16:creationId xmlns:a16="http://schemas.microsoft.com/office/drawing/2014/main" id="{E197D78F-F4BE-5C45-880D-97BDF59C9C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7" name="Arc 23">
                <a:extLst>
                  <a:ext uri="{FF2B5EF4-FFF2-40B4-BE49-F238E27FC236}">
                    <a16:creationId xmlns:a16="http://schemas.microsoft.com/office/drawing/2014/main" id="{F03F49BA-644C-6B42-B5C5-87FEC002CC1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8" name="Arc 24">
                <a:extLst>
                  <a:ext uri="{FF2B5EF4-FFF2-40B4-BE49-F238E27FC236}">
                    <a16:creationId xmlns:a16="http://schemas.microsoft.com/office/drawing/2014/main" id="{7D1D464C-9058-1D4A-B8B9-DFA8C1D46A45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23" name="Group 25">
              <a:extLst>
                <a:ext uri="{FF2B5EF4-FFF2-40B4-BE49-F238E27FC236}">
                  <a16:creationId xmlns:a16="http://schemas.microsoft.com/office/drawing/2014/main" id="{431A5117-A5AC-CD4E-9028-2E4563516E6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936852" y="2560536"/>
              <a:ext cx="432478" cy="449296"/>
              <a:chOff x="7989" y="10264"/>
              <a:chExt cx="1008" cy="982"/>
            </a:xfrm>
          </p:grpSpPr>
          <p:sp>
            <p:nvSpPr>
              <p:cNvPr id="1173" name="Arc 26">
                <a:extLst>
                  <a:ext uri="{FF2B5EF4-FFF2-40B4-BE49-F238E27FC236}">
                    <a16:creationId xmlns:a16="http://schemas.microsoft.com/office/drawing/2014/main" id="{349A00F5-006E-7E49-A5BE-991566ACA6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4" name="Arc 27">
                <a:extLst>
                  <a:ext uri="{FF2B5EF4-FFF2-40B4-BE49-F238E27FC236}">
                    <a16:creationId xmlns:a16="http://schemas.microsoft.com/office/drawing/2014/main" id="{2DA54DED-22EB-DD4F-9AB9-2D893351DDC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5" name="Arc 28">
                <a:extLst>
                  <a:ext uri="{FF2B5EF4-FFF2-40B4-BE49-F238E27FC236}">
                    <a16:creationId xmlns:a16="http://schemas.microsoft.com/office/drawing/2014/main" id="{2D973E2A-B8CB-6247-9C12-3A3BC7AD0111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24" name="Group 29">
              <a:extLst>
                <a:ext uri="{FF2B5EF4-FFF2-40B4-BE49-F238E27FC236}">
                  <a16:creationId xmlns:a16="http://schemas.microsoft.com/office/drawing/2014/main" id="{5EE178CE-D179-1148-BCC7-722324BE9735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801269" y="2560119"/>
              <a:ext cx="433867" cy="449296"/>
              <a:chOff x="7989" y="10264"/>
              <a:chExt cx="1008" cy="982"/>
            </a:xfrm>
          </p:grpSpPr>
          <p:sp>
            <p:nvSpPr>
              <p:cNvPr id="1170" name="Arc 30">
                <a:extLst>
                  <a:ext uri="{FF2B5EF4-FFF2-40B4-BE49-F238E27FC236}">
                    <a16:creationId xmlns:a16="http://schemas.microsoft.com/office/drawing/2014/main" id="{25D3A31D-C932-0E49-B595-CCD0A5A8DD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1" name="Arc 31">
                <a:extLst>
                  <a:ext uri="{FF2B5EF4-FFF2-40B4-BE49-F238E27FC236}">
                    <a16:creationId xmlns:a16="http://schemas.microsoft.com/office/drawing/2014/main" id="{F641ED9C-D427-6948-9CD5-B1A22239DA1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2" name="Arc 32">
                <a:extLst>
                  <a:ext uri="{FF2B5EF4-FFF2-40B4-BE49-F238E27FC236}">
                    <a16:creationId xmlns:a16="http://schemas.microsoft.com/office/drawing/2014/main" id="{6C9221F7-DE18-4749-B2B4-D0629F60DB36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25" name="Group 1124">
              <a:extLst>
                <a:ext uri="{FF2B5EF4-FFF2-40B4-BE49-F238E27FC236}">
                  <a16:creationId xmlns:a16="http://schemas.microsoft.com/office/drawing/2014/main" id="{F3431299-2798-AD49-8906-EBB06E0D326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663598" y="2560119"/>
              <a:ext cx="433867" cy="449296"/>
              <a:chOff x="7989" y="10264"/>
              <a:chExt cx="1008" cy="982"/>
            </a:xfrm>
          </p:grpSpPr>
          <p:sp>
            <p:nvSpPr>
              <p:cNvPr id="1167" name="Arc 34">
                <a:extLst>
                  <a:ext uri="{FF2B5EF4-FFF2-40B4-BE49-F238E27FC236}">
                    <a16:creationId xmlns:a16="http://schemas.microsoft.com/office/drawing/2014/main" id="{DB83E5F8-C478-AD4B-968A-B7065C59A4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8" name="Arc 35">
                <a:extLst>
                  <a:ext uri="{FF2B5EF4-FFF2-40B4-BE49-F238E27FC236}">
                    <a16:creationId xmlns:a16="http://schemas.microsoft.com/office/drawing/2014/main" id="{FD1A7F52-262A-6241-B579-8516ABCC660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9" name="Arc 36">
                <a:extLst>
                  <a:ext uri="{FF2B5EF4-FFF2-40B4-BE49-F238E27FC236}">
                    <a16:creationId xmlns:a16="http://schemas.microsoft.com/office/drawing/2014/main" id="{4D499A26-5F84-314F-8AF9-0BB789B77CA0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26" name="Group 37">
              <a:extLst>
                <a:ext uri="{FF2B5EF4-FFF2-40B4-BE49-F238E27FC236}">
                  <a16:creationId xmlns:a16="http://schemas.microsoft.com/office/drawing/2014/main" id="{52082FD2-CC0C-C14A-9703-5F546C6D68C5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527320" y="2560119"/>
              <a:ext cx="433867" cy="449296"/>
              <a:chOff x="7989" y="10264"/>
              <a:chExt cx="1008" cy="982"/>
            </a:xfrm>
          </p:grpSpPr>
          <p:sp>
            <p:nvSpPr>
              <p:cNvPr id="1164" name="Arc 38">
                <a:extLst>
                  <a:ext uri="{FF2B5EF4-FFF2-40B4-BE49-F238E27FC236}">
                    <a16:creationId xmlns:a16="http://schemas.microsoft.com/office/drawing/2014/main" id="{0FCE91E3-7A1B-6A4E-BCFA-03A30DFF6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" name="Arc 39">
                <a:extLst>
                  <a:ext uri="{FF2B5EF4-FFF2-40B4-BE49-F238E27FC236}">
                    <a16:creationId xmlns:a16="http://schemas.microsoft.com/office/drawing/2014/main" id="{80C697DA-A3E1-2549-B2A1-B559F647E67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" name="Arc 40">
                <a:extLst>
                  <a:ext uri="{FF2B5EF4-FFF2-40B4-BE49-F238E27FC236}">
                    <a16:creationId xmlns:a16="http://schemas.microsoft.com/office/drawing/2014/main" id="{BD711647-EAFA-2E4D-964C-EF4992EE1786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27" name="Group 41">
              <a:extLst>
                <a:ext uri="{FF2B5EF4-FFF2-40B4-BE49-F238E27FC236}">
                  <a16:creationId xmlns:a16="http://schemas.microsoft.com/office/drawing/2014/main" id="{218C9ECF-651B-EC4A-9983-12D223CE403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388260" y="2560119"/>
              <a:ext cx="433867" cy="449296"/>
              <a:chOff x="7989" y="10264"/>
              <a:chExt cx="1008" cy="982"/>
            </a:xfrm>
          </p:grpSpPr>
          <p:sp>
            <p:nvSpPr>
              <p:cNvPr id="1161" name="Arc 42">
                <a:extLst>
                  <a:ext uri="{FF2B5EF4-FFF2-40B4-BE49-F238E27FC236}">
                    <a16:creationId xmlns:a16="http://schemas.microsoft.com/office/drawing/2014/main" id="{E926465E-7BB3-2448-8645-6697A88FE1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2" name="Arc 43">
                <a:extLst>
                  <a:ext uri="{FF2B5EF4-FFF2-40B4-BE49-F238E27FC236}">
                    <a16:creationId xmlns:a16="http://schemas.microsoft.com/office/drawing/2014/main" id="{01738677-E424-4947-81D9-9C624BF68CB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" name="Arc 44">
                <a:extLst>
                  <a:ext uri="{FF2B5EF4-FFF2-40B4-BE49-F238E27FC236}">
                    <a16:creationId xmlns:a16="http://schemas.microsoft.com/office/drawing/2014/main" id="{A25AACAF-71A4-584E-858F-06368B1087AC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28" name="Arc 45">
              <a:extLst>
                <a:ext uri="{FF2B5EF4-FFF2-40B4-BE49-F238E27FC236}">
                  <a16:creationId xmlns:a16="http://schemas.microsoft.com/office/drawing/2014/main" id="{637A6C35-FF7B-C247-8F52-4ACF5F88E45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70877" y="2564696"/>
              <a:ext cx="314275" cy="441809"/>
            </a:xfrm>
            <a:custGeom>
              <a:avLst/>
              <a:gdLst>
                <a:gd name="G0" fmla="+- 19435 0 0"/>
                <a:gd name="G1" fmla="+- 21600 0 0"/>
                <a:gd name="G2" fmla="+- 21600 0 0"/>
                <a:gd name="T0" fmla="*/ 0 w 41035"/>
                <a:gd name="T1" fmla="*/ 12177 h 38565"/>
                <a:gd name="T2" fmla="*/ 32804 w 41035"/>
                <a:gd name="T3" fmla="*/ 38565 h 38565"/>
                <a:gd name="T4" fmla="*/ 19435 w 41035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035" h="38565" fill="none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</a:path>
                <a:path w="41035" h="38565" stroke="0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  <a:lnTo>
                    <a:pt x="19435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9" name="Arc 46">
              <a:extLst>
                <a:ext uri="{FF2B5EF4-FFF2-40B4-BE49-F238E27FC236}">
                  <a16:creationId xmlns:a16="http://schemas.microsoft.com/office/drawing/2014/main" id="{7FCB4C75-D4C5-2D47-AD7A-8838EC4A6816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6237380" y="2630426"/>
              <a:ext cx="324011" cy="379406"/>
            </a:xfrm>
            <a:custGeom>
              <a:avLst/>
              <a:gdLst>
                <a:gd name="G0" fmla="+- 21572 0 0"/>
                <a:gd name="G1" fmla="+- 11552 0 0"/>
                <a:gd name="G2" fmla="+- 21600 0 0"/>
                <a:gd name="T0" fmla="*/ 39822 w 43172"/>
                <a:gd name="T1" fmla="*/ 0 h 33152"/>
                <a:gd name="T2" fmla="*/ 0 w 43172"/>
                <a:gd name="T3" fmla="*/ 12648 h 33152"/>
                <a:gd name="T4" fmla="*/ 21572 w 43172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72" h="33152" fill="none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</a:path>
                <a:path w="43172" h="33152" stroke="0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  <a:lnTo>
                    <a:pt x="21572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0" name="Arc 47">
              <a:extLst>
                <a:ext uri="{FF2B5EF4-FFF2-40B4-BE49-F238E27FC236}">
                  <a16:creationId xmlns:a16="http://schemas.microsoft.com/office/drawing/2014/main" id="{2F3B97E3-473A-BE4A-AE54-E69B8D192724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6391040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1" name="Arc 48">
              <a:extLst>
                <a:ext uri="{FF2B5EF4-FFF2-40B4-BE49-F238E27FC236}">
                  <a16:creationId xmlns:a16="http://schemas.microsoft.com/office/drawing/2014/main" id="{68DB267A-8B31-7349-B858-3EDC407F80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264183" y="2558454"/>
              <a:ext cx="165482" cy="441809"/>
            </a:xfrm>
            <a:custGeom>
              <a:avLst/>
              <a:gdLst>
                <a:gd name="G0" fmla="+- 166 0 0"/>
                <a:gd name="G1" fmla="+- 21600 0 0"/>
                <a:gd name="G2" fmla="+- 21600 0 0"/>
                <a:gd name="T0" fmla="*/ 0 w 21766"/>
                <a:gd name="T1" fmla="*/ 1 h 38565"/>
                <a:gd name="T2" fmla="*/ 13535 w 21766"/>
                <a:gd name="T3" fmla="*/ 38565 h 38565"/>
                <a:gd name="T4" fmla="*/ 166 w 21766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66" h="38565" fill="none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</a:path>
                <a:path w="21766" h="38565" stroke="0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  <a:lnTo>
                    <a:pt x="166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2" name="Arc 49">
              <a:extLst>
                <a:ext uri="{FF2B5EF4-FFF2-40B4-BE49-F238E27FC236}">
                  <a16:creationId xmlns:a16="http://schemas.microsoft.com/office/drawing/2014/main" id="{56CE70C0-903A-ED4F-810C-02C21432CFD7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245409" y="2624602"/>
              <a:ext cx="209980" cy="379406"/>
            </a:xfrm>
            <a:custGeom>
              <a:avLst/>
              <a:gdLst>
                <a:gd name="G0" fmla="+- 6433 0 0"/>
                <a:gd name="G1" fmla="+- 11552 0 0"/>
                <a:gd name="G2" fmla="+- 21600 0 0"/>
                <a:gd name="T0" fmla="*/ 24683 w 28033"/>
                <a:gd name="T1" fmla="*/ 0 h 33152"/>
                <a:gd name="T2" fmla="*/ 0 w 28033"/>
                <a:gd name="T3" fmla="*/ 32171 h 33152"/>
                <a:gd name="T4" fmla="*/ 6433 w 28033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33" h="33152" fill="none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</a:path>
                <a:path w="28033" h="33152" stroke="0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  <a:lnTo>
                    <a:pt x="6433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3" name="Arc 50">
              <a:extLst>
                <a:ext uri="{FF2B5EF4-FFF2-40B4-BE49-F238E27FC236}">
                  <a16:creationId xmlns:a16="http://schemas.microsoft.com/office/drawing/2014/main" id="{6308C04A-6C0E-644A-AAD2-95C8AA19936B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284346" y="2553880"/>
              <a:ext cx="155749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4" name="Arc 51">
              <a:extLst>
                <a:ext uri="{FF2B5EF4-FFF2-40B4-BE49-F238E27FC236}">
                  <a16:creationId xmlns:a16="http://schemas.microsoft.com/office/drawing/2014/main" id="{BB14E937-7C99-3F40-8295-D6950E36B2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430359" y="2558039"/>
              <a:ext cx="328183" cy="441809"/>
            </a:xfrm>
            <a:custGeom>
              <a:avLst/>
              <a:gdLst>
                <a:gd name="G0" fmla="+- 21508 0 0"/>
                <a:gd name="G1" fmla="+- 21600 0 0"/>
                <a:gd name="G2" fmla="+- 21600 0 0"/>
                <a:gd name="T0" fmla="*/ 0 w 43108"/>
                <a:gd name="T1" fmla="*/ 19616 h 38565"/>
                <a:gd name="T2" fmla="*/ 34877 w 43108"/>
                <a:gd name="T3" fmla="*/ 38565 h 38565"/>
                <a:gd name="T4" fmla="*/ 21508 w 43108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08" h="38565" fill="none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</a:path>
                <a:path w="43108" h="38565" stroke="0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  <a:lnTo>
                    <a:pt x="21508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5" name="Arc 52">
              <a:extLst>
                <a:ext uri="{FF2B5EF4-FFF2-40B4-BE49-F238E27FC236}">
                  <a16:creationId xmlns:a16="http://schemas.microsoft.com/office/drawing/2014/main" id="{39B8C6A3-772D-9E4A-A43D-39B13283C919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393508" y="2624186"/>
              <a:ext cx="230840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6" name="Arc 53">
              <a:extLst>
                <a:ext uri="{FF2B5EF4-FFF2-40B4-BE49-F238E27FC236}">
                  <a16:creationId xmlns:a16="http://schemas.microsoft.com/office/drawing/2014/main" id="{36C1FD81-2D75-7342-9B62-BCC04518A8CA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451914" y="2554295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137" name="Group 54">
              <a:extLst>
                <a:ext uri="{FF2B5EF4-FFF2-40B4-BE49-F238E27FC236}">
                  <a16:creationId xmlns:a16="http://schemas.microsoft.com/office/drawing/2014/main" id="{0297412C-54AF-EB4E-9C08-67C901A9B735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967985" y="2554295"/>
              <a:ext cx="166873" cy="449296"/>
              <a:chOff x="3891" y="3067"/>
              <a:chExt cx="330" cy="717"/>
            </a:xfrm>
          </p:grpSpPr>
          <p:sp>
            <p:nvSpPr>
              <p:cNvPr id="1157" name="Arc 55">
                <a:extLst>
                  <a:ext uri="{FF2B5EF4-FFF2-40B4-BE49-F238E27FC236}">
                    <a16:creationId xmlns:a16="http://schemas.microsoft.com/office/drawing/2014/main" id="{840DF438-E4AF-414F-AE25-EC21E86B6D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" y="3072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158" name="Group 56">
                <a:extLst>
                  <a:ext uri="{FF2B5EF4-FFF2-40B4-BE49-F238E27FC236}">
                    <a16:creationId xmlns:a16="http://schemas.microsoft.com/office/drawing/2014/main" id="{0D3EA4B4-0F7D-014D-B9B7-9F328FAF1E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1" y="3067"/>
                <a:ext cx="295" cy="717"/>
                <a:chOff x="3581" y="2155"/>
                <a:chExt cx="295" cy="717"/>
              </a:xfrm>
            </p:grpSpPr>
            <p:sp>
              <p:nvSpPr>
                <p:cNvPr id="1159" name="Arc 57">
                  <a:extLst>
                    <a:ext uri="{FF2B5EF4-FFF2-40B4-BE49-F238E27FC236}">
                      <a16:creationId xmlns:a16="http://schemas.microsoft.com/office/drawing/2014/main" id="{910033E1-4DCB-3A49-9B46-A604A66688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581" y="2155"/>
                  <a:ext cx="280" cy="605"/>
                </a:xfrm>
                <a:custGeom>
                  <a:avLst/>
                  <a:gdLst>
                    <a:gd name="G0" fmla="+- 3 0 0"/>
                    <a:gd name="G1" fmla="+- 11552 0 0"/>
                    <a:gd name="G2" fmla="+- 21600 0 0"/>
                    <a:gd name="T0" fmla="*/ 18253 w 21603"/>
                    <a:gd name="T1" fmla="*/ 0 h 33152"/>
                    <a:gd name="T2" fmla="*/ 0 w 21603"/>
                    <a:gd name="T3" fmla="*/ 33151 h 33152"/>
                    <a:gd name="T4" fmla="*/ 3 w 2160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3" h="33152" fill="none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</a:path>
                    <a:path w="21603" h="33152" stroke="0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  <a:lnTo>
                        <a:pt x="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0" name="Arc 58">
                  <a:extLst>
                    <a:ext uri="{FF2B5EF4-FFF2-40B4-BE49-F238E27FC236}">
                      <a16:creationId xmlns:a16="http://schemas.microsoft.com/office/drawing/2014/main" id="{D74EC7F6-1950-514C-B57C-E582E49FF3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07" y="2592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138" name="Arc 59">
              <a:extLst>
                <a:ext uri="{FF2B5EF4-FFF2-40B4-BE49-F238E27FC236}">
                  <a16:creationId xmlns:a16="http://schemas.microsoft.com/office/drawing/2014/main" id="{6A330D8C-D239-3744-80B0-FC4AE555A8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14692" y="2557207"/>
              <a:ext cx="161310" cy="441809"/>
            </a:xfrm>
            <a:custGeom>
              <a:avLst/>
              <a:gdLst>
                <a:gd name="G0" fmla="+- 2440 0 0"/>
                <a:gd name="G1" fmla="+- 21600 0 0"/>
                <a:gd name="G2" fmla="+- 21600 0 0"/>
                <a:gd name="T0" fmla="*/ 0 w 24040"/>
                <a:gd name="T1" fmla="*/ 139 h 38565"/>
                <a:gd name="T2" fmla="*/ 15809 w 24040"/>
                <a:gd name="T3" fmla="*/ 38565 h 38565"/>
                <a:gd name="T4" fmla="*/ 2440 w 24040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40" h="38565" fill="none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</a:path>
                <a:path w="24040" h="38565" stroke="0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  <a:lnTo>
                    <a:pt x="2440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9" name="Arc 60">
              <a:extLst>
                <a:ext uri="{FF2B5EF4-FFF2-40B4-BE49-F238E27FC236}">
                  <a16:creationId xmlns:a16="http://schemas.microsoft.com/office/drawing/2014/main" id="{4CAA2289-50E4-B843-92D2-E724E4D7C10B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080622" y="2624186"/>
              <a:ext cx="203027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0" name="Arc 61">
              <a:extLst>
                <a:ext uri="{FF2B5EF4-FFF2-40B4-BE49-F238E27FC236}">
                  <a16:creationId xmlns:a16="http://schemas.microsoft.com/office/drawing/2014/main" id="{F0191A27-E49B-064E-BF80-C4C5466D60F9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132769" y="2553880"/>
              <a:ext cx="136280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141" name="Group 62">
              <a:extLst>
                <a:ext uri="{FF2B5EF4-FFF2-40B4-BE49-F238E27FC236}">
                  <a16:creationId xmlns:a16="http://schemas.microsoft.com/office/drawing/2014/main" id="{14AE7501-6989-124C-8031-464A956487F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484053" y="2552632"/>
              <a:ext cx="656363" cy="449296"/>
              <a:chOff x="4893" y="2164"/>
              <a:chExt cx="1140" cy="717"/>
            </a:xfrm>
          </p:grpSpPr>
          <p:sp>
            <p:nvSpPr>
              <p:cNvPr id="1142" name="Arc 63">
                <a:extLst>
                  <a:ext uri="{FF2B5EF4-FFF2-40B4-BE49-F238E27FC236}">
                    <a16:creationId xmlns:a16="http://schemas.microsoft.com/office/drawing/2014/main" id="{2DBB2267-C5FF-F440-ACD7-E7BF257D65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8" y="2169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3" name="Arc 64">
                <a:extLst>
                  <a:ext uri="{FF2B5EF4-FFF2-40B4-BE49-F238E27FC236}">
                    <a16:creationId xmlns:a16="http://schemas.microsoft.com/office/drawing/2014/main" id="{2FF3A87D-3C70-724B-973A-5FD634449A7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186" y="2164"/>
                <a:ext cx="363" cy="605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4" name="Arc 65">
                <a:extLst>
                  <a:ext uri="{FF2B5EF4-FFF2-40B4-BE49-F238E27FC236}">
                    <a16:creationId xmlns:a16="http://schemas.microsoft.com/office/drawing/2014/main" id="{E4461533-1E50-3A4D-AA16-56DAB64E3C85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213" y="2601"/>
                <a:ext cx="269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145" name="Group 66">
                <a:extLst>
                  <a:ext uri="{FF2B5EF4-FFF2-40B4-BE49-F238E27FC236}">
                    <a16:creationId xmlns:a16="http://schemas.microsoft.com/office/drawing/2014/main" id="{74729057-AA34-BE4D-B0D9-BC0170FE034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3" y="2164"/>
                <a:ext cx="401" cy="717"/>
                <a:chOff x="3661" y="2164"/>
                <a:chExt cx="401" cy="717"/>
              </a:xfrm>
            </p:grpSpPr>
            <p:sp>
              <p:nvSpPr>
                <p:cNvPr id="1154" name="Arc 67">
                  <a:extLst>
                    <a:ext uri="{FF2B5EF4-FFF2-40B4-BE49-F238E27FC236}">
                      <a16:creationId xmlns:a16="http://schemas.microsoft.com/office/drawing/2014/main" id="{4A33CBE8-7307-6D4C-8A19-BFEF1159BB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4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55" name="Arc 68">
                  <a:extLst>
                    <a:ext uri="{FF2B5EF4-FFF2-40B4-BE49-F238E27FC236}">
                      <a16:creationId xmlns:a16="http://schemas.microsoft.com/office/drawing/2014/main" id="{D51A7FA5-D67C-FE41-9777-8DABBCD4AA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661" y="2164"/>
                  <a:ext cx="401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56" name="Arc 69">
                  <a:extLst>
                    <a:ext uri="{FF2B5EF4-FFF2-40B4-BE49-F238E27FC236}">
                      <a16:creationId xmlns:a16="http://schemas.microsoft.com/office/drawing/2014/main" id="{C9B7927E-5D88-BC4A-B411-5822EC6351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89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146" name="Group 70">
                <a:extLst>
                  <a:ext uri="{FF2B5EF4-FFF2-40B4-BE49-F238E27FC236}">
                    <a16:creationId xmlns:a16="http://schemas.microsoft.com/office/drawing/2014/main" id="{6B2359F3-E787-9A46-AEEE-7F0000C121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" y="2164"/>
                <a:ext cx="290" cy="717"/>
                <a:chOff x="3891" y="3067"/>
                <a:chExt cx="330" cy="717"/>
              </a:xfrm>
            </p:grpSpPr>
            <p:sp>
              <p:nvSpPr>
                <p:cNvPr id="1150" name="Arc 71">
                  <a:extLst>
                    <a:ext uri="{FF2B5EF4-FFF2-40B4-BE49-F238E27FC236}">
                      <a16:creationId xmlns:a16="http://schemas.microsoft.com/office/drawing/2014/main" id="{50E1C9E7-675D-0E4F-A4EB-5EC8229141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151" name="Group 72">
                  <a:extLst>
                    <a:ext uri="{FF2B5EF4-FFF2-40B4-BE49-F238E27FC236}">
                      <a16:creationId xmlns:a16="http://schemas.microsoft.com/office/drawing/2014/main" id="{21BF0791-C9CF-B844-B6A6-6C3049BB789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1152" name="Arc 73">
                    <a:extLst>
                      <a:ext uri="{FF2B5EF4-FFF2-40B4-BE49-F238E27FC236}">
                        <a16:creationId xmlns:a16="http://schemas.microsoft.com/office/drawing/2014/main" id="{F75D69A3-B7D8-A243-8B9B-EA4DA33A262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53" name="Arc 74">
                    <a:extLst>
                      <a:ext uri="{FF2B5EF4-FFF2-40B4-BE49-F238E27FC236}">
                        <a16:creationId xmlns:a16="http://schemas.microsoft.com/office/drawing/2014/main" id="{DB858F1C-C1FE-3C47-8D4D-1FC4D8A936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147" name="Arc 75">
                <a:extLst>
                  <a:ext uri="{FF2B5EF4-FFF2-40B4-BE49-F238E27FC236}">
                    <a16:creationId xmlns:a16="http://schemas.microsoft.com/office/drawing/2014/main" id="{EC0D1D95-E35C-EB4A-82E1-47E4507D64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6" y="2171"/>
                <a:ext cx="281" cy="705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8" name="Arc 76">
                <a:extLst>
                  <a:ext uri="{FF2B5EF4-FFF2-40B4-BE49-F238E27FC236}">
                    <a16:creationId xmlns:a16="http://schemas.microsoft.com/office/drawing/2014/main" id="{84E6EDEC-FE59-EF41-AA2A-6269840D4CD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484" y="2164"/>
                <a:ext cx="353" cy="605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9" name="Arc 77">
                <a:extLst>
                  <a:ext uri="{FF2B5EF4-FFF2-40B4-BE49-F238E27FC236}">
                    <a16:creationId xmlns:a16="http://schemas.microsoft.com/office/drawing/2014/main" id="{CF1CEB13-82EE-0E47-BF6A-8444951955C4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509" y="2601"/>
                <a:ext cx="236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179" name="Straight Connector 1178">
            <a:extLst>
              <a:ext uri="{FF2B5EF4-FFF2-40B4-BE49-F238E27FC236}">
                <a16:creationId xmlns:a16="http://schemas.microsoft.com/office/drawing/2014/main" id="{E0FA99C0-26AB-8545-B0A9-A32972D3E31D}"/>
              </a:ext>
            </a:extLst>
          </p:cNvPr>
          <p:cNvCxnSpPr/>
          <p:nvPr/>
        </p:nvCxnSpPr>
        <p:spPr>
          <a:xfrm>
            <a:off x="5762502" y="1617394"/>
            <a:ext cx="15554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0" name="Oval 1179">
            <a:extLst>
              <a:ext uri="{FF2B5EF4-FFF2-40B4-BE49-F238E27FC236}">
                <a16:creationId xmlns:a16="http://schemas.microsoft.com/office/drawing/2014/main" id="{EC11D362-4896-A241-B99E-1E6D32DD4CF1}"/>
              </a:ext>
            </a:extLst>
          </p:cNvPr>
          <p:cNvSpPr/>
          <p:nvPr/>
        </p:nvSpPr>
        <p:spPr>
          <a:xfrm>
            <a:off x="7010558" y="1527445"/>
            <a:ext cx="235341" cy="24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1" name="Oval 1180">
            <a:extLst>
              <a:ext uri="{FF2B5EF4-FFF2-40B4-BE49-F238E27FC236}">
                <a16:creationId xmlns:a16="http://schemas.microsoft.com/office/drawing/2014/main" id="{F2B38045-6D49-F74C-BA89-2FEBA60C642D}"/>
              </a:ext>
            </a:extLst>
          </p:cNvPr>
          <p:cNvSpPr/>
          <p:nvPr/>
        </p:nvSpPr>
        <p:spPr>
          <a:xfrm>
            <a:off x="5567757" y="1503481"/>
            <a:ext cx="235341" cy="24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2" name="Group 1181">
            <a:extLst>
              <a:ext uri="{FF2B5EF4-FFF2-40B4-BE49-F238E27FC236}">
                <a16:creationId xmlns:a16="http://schemas.microsoft.com/office/drawing/2014/main" id="{FF53234D-649A-EF46-A3B3-38F0FBB2FE00}"/>
              </a:ext>
            </a:extLst>
          </p:cNvPr>
          <p:cNvGrpSpPr/>
          <p:nvPr/>
        </p:nvGrpSpPr>
        <p:grpSpPr>
          <a:xfrm>
            <a:off x="7253057" y="1518726"/>
            <a:ext cx="1082103" cy="239129"/>
            <a:chOff x="6237380" y="2552632"/>
            <a:chExt cx="2521162" cy="457200"/>
          </a:xfrm>
        </p:grpSpPr>
        <p:sp>
          <p:nvSpPr>
            <p:cNvPr id="1183" name="Arc 18">
              <a:extLst>
                <a:ext uri="{FF2B5EF4-FFF2-40B4-BE49-F238E27FC236}">
                  <a16:creationId xmlns:a16="http://schemas.microsoft.com/office/drawing/2014/main" id="{7F3D8505-2553-0A44-8076-D5BB03D87D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29696" y="2565111"/>
              <a:ext cx="165482" cy="441809"/>
            </a:xfrm>
            <a:custGeom>
              <a:avLst/>
              <a:gdLst>
                <a:gd name="G0" fmla="+- 0 0 0"/>
                <a:gd name="G1" fmla="+- 21594 0 0"/>
                <a:gd name="G2" fmla="+- 21600 0 0"/>
                <a:gd name="T0" fmla="*/ 500 w 21600"/>
                <a:gd name="T1" fmla="*/ 0 h 38559"/>
                <a:gd name="T2" fmla="*/ 13369 w 21600"/>
                <a:gd name="T3" fmla="*/ 38559 h 38559"/>
                <a:gd name="T4" fmla="*/ 0 w 21600"/>
                <a:gd name="T5" fmla="*/ 21594 h 38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8559" fill="none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</a:path>
                <a:path w="21600" h="38559" stroke="0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  <a:lnTo>
                    <a:pt x="0" y="21594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4" name="Arc 19">
              <a:extLst>
                <a:ext uri="{FF2B5EF4-FFF2-40B4-BE49-F238E27FC236}">
                  <a16:creationId xmlns:a16="http://schemas.microsoft.com/office/drawing/2014/main" id="{C34B95E3-C834-8740-AB81-1CD171D9CC61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7210801" y="2630426"/>
              <a:ext cx="310103" cy="379406"/>
            </a:xfrm>
            <a:custGeom>
              <a:avLst/>
              <a:gdLst>
                <a:gd name="G0" fmla="+- 19755 0 0"/>
                <a:gd name="G1" fmla="+- 11552 0 0"/>
                <a:gd name="G2" fmla="+- 21600 0 0"/>
                <a:gd name="T0" fmla="*/ 38005 w 41355"/>
                <a:gd name="T1" fmla="*/ 0 h 33152"/>
                <a:gd name="T2" fmla="*/ 0 w 41355"/>
                <a:gd name="T3" fmla="*/ 20286 h 33152"/>
                <a:gd name="T4" fmla="*/ 19755 w 41355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55" h="33152" fill="none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</a:path>
                <a:path w="41355" h="33152" stroke="0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  <a:lnTo>
                    <a:pt x="19755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5" name="Arc 20">
              <a:extLst>
                <a:ext uri="{FF2B5EF4-FFF2-40B4-BE49-F238E27FC236}">
                  <a16:creationId xmlns:a16="http://schemas.microsoft.com/office/drawing/2014/main" id="{B1E4904B-4476-6D43-ACD4-94C4437F3C28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7350556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186" name="Group 21">
              <a:extLst>
                <a:ext uri="{FF2B5EF4-FFF2-40B4-BE49-F238E27FC236}">
                  <a16:creationId xmlns:a16="http://schemas.microsoft.com/office/drawing/2014/main" id="{EABB331F-9AF0-014E-8F44-D058C054F03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075913" y="2560536"/>
              <a:ext cx="432478" cy="449296"/>
              <a:chOff x="7989" y="10264"/>
              <a:chExt cx="1008" cy="982"/>
            </a:xfrm>
          </p:grpSpPr>
          <p:sp>
            <p:nvSpPr>
              <p:cNvPr id="1240" name="Arc 22">
                <a:extLst>
                  <a:ext uri="{FF2B5EF4-FFF2-40B4-BE49-F238E27FC236}">
                    <a16:creationId xmlns:a16="http://schemas.microsoft.com/office/drawing/2014/main" id="{4B8AD740-389E-C840-9F17-71CBCC682E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1" name="Arc 23">
                <a:extLst>
                  <a:ext uri="{FF2B5EF4-FFF2-40B4-BE49-F238E27FC236}">
                    <a16:creationId xmlns:a16="http://schemas.microsoft.com/office/drawing/2014/main" id="{6BDCA304-03DA-CC46-A4DB-650E972C471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2" name="Arc 24">
                <a:extLst>
                  <a:ext uri="{FF2B5EF4-FFF2-40B4-BE49-F238E27FC236}">
                    <a16:creationId xmlns:a16="http://schemas.microsoft.com/office/drawing/2014/main" id="{F2D6C4D2-9243-3E4D-BB42-1FAB268D8DD8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87" name="Group 25">
              <a:extLst>
                <a:ext uri="{FF2B5EF4-FFF2-40B4-BE49-F238E27FC236}">
                  <a16:creationId xmlns:a16="http://schemas.microsoft.com/office/drawing/2014/main" id="{5B273D90-0AE0-1946-B887-7E744C6F644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936852" y="2560536"/>
              <a:ext cx="432478" cy="449296"/>
              <a:chOff x="7989" y="10264"/>
              <a:chExt cx="1008" cy="982"/>
            </a:xfrm>
          </p:grpSpPr>
          <p:sp>
            <p:nvSpPr>
              <p:cNvPr id="1237" name="Arc 26">
                <a:extLst>
                  <a:ext uri="{FF2B5EF4-FFF2-40B4-BE49-F238E27FC236}">
                    <a16:creationId xmlns:a16="http://schemas.microsoft.com/office/drawing/2014/main" id="{A6E6E047-31EB-8B49-A4E6-C2ADCF20C3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8" name="Arc 27">
                <a:extLst>
                  <a:ext uri="{FF2B5EF4-FFF2-40B4-BE49-F238E27FC236}">
                    <a16:creationId xmlns:a16="http://schemas.microsoft.com/office/drawing/2014/main" id="{A0DBAE24-E2A5-6F4F-A414-F9EE27766CE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9" name="Arc 28">
                <a:extLst>
                  <a:ext uri="{FF2B5EF4-FFF2-40B4-BE49-F238E27FC236}">
                    <a16:creationId xmlns:a16="http://schemas.microsoft.com/office/drawing/2014/main" id="{286ACEEC-9573-1E4F-8A47-856C043F0935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88" name="Group 29">
              <a:extLst>
                <a:ext uri="{FF2B5EF4-FFF2-40B4-BE49-F238E27FC236}">
                  <a16:creationId xmlns:a16="http://schemas.microsoft.com/office/drawing/2014/main" id="{61A9951F-0FFD-7146-94EC-3601053EB3C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801269" y="2560119"/>
              <a:ext cx="433867" cy="449296"/>
              <a:chOff x="7989" y="10264"/>
              <a:chExt cx="1008" cy="982"/>
            </a:xfrm>
          </p:grpSpPr>
          <p:sp>
            <p:nvSpPr>
              <p:cNvPr id="1234" name="Arc 30">
                <a:extLst>
                  <a:ext uri="{FF2B5EF4-FFF2-40B4-BE49-F238E27FC236}">
                    <a16:creationId xmlns:a16="http://schemas.microsoft.com/office/drawing/2014/main" id="{F80CAC9A-912D-BA4C-9DA5-657FECABDE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5" name="Arc 31">
                <a:extLst>
                  <a:ext uri="{FF2B5EF4-FFF2-40B4-BE49-F238E27FC236}">
                    <a16:creationId xmlns:a16="http://schemas.microsoft.com/office/drawing/2014/main" id="{925D8622-49EA-AE45-AA7E-4C428B4F58C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6" name="Arc 32">
                <a:extLst>
                  <a:ext uri="{FF2B5EF4-FFF2-40B4-BE49-F238E27FC236}">
                    <a16:creationId xmlns:a16="http://schemas.microsoft.com/office/drawing/2014/main" id="{0BC36C39-E281-294B-81E4-E487F05DE3EF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89" name="Group 1188">
              <a:extLst>
                <a:ext uri="{FF2B5EF4-FFF2-40B4-BE49-F238E27FC236}">
                  <a16:creationId xmlns:a16="http://schemas.microsoft.com/office/drawing/2014/main" id="{701B8D91-EF48-1E47-9377-1BC102A8AC22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663598" y="2560119"/>
              <a:ext cx="433867" cy="449296"/>
              <a:chOff x="7989" y="10264"/>
              <a:chExt cx="1008" cy="982"/>
            </a:xfrm>
          </p:grpSpPr>
          <p:sp>
            <p:nvSpPr>
              <p:cNvPr id="1231" name="Arc 34">
                <a:extLst>
                  <a:ext uri="{FF2B5EF4-FFF2-40B4-BE49-F238E27FC236}">
                    <a16:creationId xmlns:a16="http://schemas.microsoft.com/office/drawing/2014/main" id="{A34DD6CA-7309-D243-A6CF-20893DC606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2" name="Arc 35">
                <a:extLst>
                  <a:ext uri="{FF2B5EF4-FFF2-40B4-BE49-F238E27FC236}">
                    <a16:creationId xmlns:a16="http://schemas.microsoft.com/office/drawing/2014/main" id="{50952047-93CC-B84D-B558-4891987C645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3" name="Arc 36">
                <a:extLst>
                  <a:ext uri="{FF2B5EF4-FFF2-40B4-BE49-F238E27FC236}">
                    <a16:creationId xmlns:a16="http://schemas.microsoft.com/office/drawing/2014/main" id="{B32BF0EA-0F8E-1240-921A-6EEF85A5C6E5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90" name="Group 37">
              <a:extLst>
                <a:ext uri="{FF2B5EF4-FFF2-40B4-BE49-F238E27FC236}">
                  <a16:creationId xmlns:a16="http://schemas.microsoft.com/office/drawing/2014/main" id="{6B39DEC5-6F35-6447-85DA-FCE3352D49E1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527320" y="2560119"/>
              <a:ext cx="433867" cy="449296"/>
              <a:chOff x="7989" y="10264"/>
              <a:chExt cx="1008" cy="982"/>
            </a:xfrm>
          </p:grpSpPr>
          <p:sp>
            <p:nvSpPr>
              <p:cNvPr id="1228" name="Arc 38">
                <a:extLst>
                  <a:ext uri="{FF2B5EF4-FFF2-40B4-BE49-F238E27FC236}">
                    <a16:creationId xmlns:a16="http://schemas.microsoft.com/office/drawing/2014/main" id="{D6C205C3-0B55-7A4D-B728-CE2FFC20B7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9" name="Arc 39">
                <a:extLst>
                  <a:ext uri="{FF2B5EF4-FFF2-40B4-BE49-F238E27FC236}">
                    <a16:creationId xmlns:a16="http://schemas.microsoft.com/office/drawing/2014/main" id="{B81EEA42-E513-BA43-8ED5-095C0E78045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0" name="Arc 40">
                <a:extLst>
                  <a:ext uri="{FF2B5EF4-FFF2-40B4-BE49-F238E27FC236}">
                    <a16:creationId xmlns:a16="http://schemas.microsoft.com/office/drawing/2014/main" id="{B25FEBD9-AB55-A248-B406-93568F2958BE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91" name="Group 41">
              <a:extLst>
                <a:ext uri="{FF2B5EF4-FFF2-40B4-BE49-F238E27FC236}">
                  <a16:creationId xmlns:a16="http://schemas.microsoft.com/office/drawing/2014/main" id="{FBF59A5C-D9A6-AE43-BBC6-6306EA8E3FEA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388260" y="2560119"/>
              <a:ext cx="433867" cy="449296"/>
              <a:chOff x="7989" y="10264"/>
              <a:chExt cx="1008" cy="982"/>
            </a:xfrm>
          </p:grpSpPr>
          <p:sp>
            <p:nvSpPr>
              <p:cNvPr id="1225" name="Arc 42">
                <a:extLst>
                  <a:ext uri="{FF2B5EF4-FFF2-40B4-BE49-F238E27FC236}">
                    <a16:creationId xmlns:a16="http://schemas.microsoft.com/office/drawing/2014/main" id="{1BF8A44E-007C-5447-B268-AC4FA3F500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6" name="Arc 43">
                <a:extLst>
                  <a:ext uri="{FF2B5EF4-FFF2-40B4-BE49-F238E27FC236}">
                    <a16:creationId xmlns:a16="http://schemas.microsoft.com/office/drawing/2014/main" id="{9AAD05B3-3795-2D40-AF7C-CB3BF9A0422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7" name="Arc 44">
                <a:extLst>
                  <a:ext uri="{FF2B5EF4-FFF2-40B4-BE49-F238E27FC236}">
                    <a16:creationId xmlns:a16="http://schemas.microsoft.com/office/drawing/2014/main" id="{83760FF3-5E07-6048-961F-400EA0682A56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92" name="Arc 45">
              <a:extLst>
                <a:ext uri="{FF2B5EF4-FFF2-40B4-BE49-F238E27FC236}">
                  <a16:creationId xmlns:a16="http://schemas.microsoft.com/office/drawing/2014/main" id="{04F44167-D871-894F-8D16-D54492FAD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70877" y="2564696"/>
              <a:ext cx="314275" cy="441809"/>
            </a:xfrm>
            <a:custGeom>
              <a:avLst/>
              <a:gdLst>
                <a:gd name="G0" fmla="+- 19435 0 0"/>
                <a:gd name="G1" fmla="+- 21600 0 0"/>
                <a:gd name="G2" fmla="+- 21600 0 0"/>
                <a:gd name="T0" fmla="*/ 0 w 41035"/>
                <a:gd name="T1" fmla="*/ 12177 h 38565"/>
                <a:gd name="T2" fmla="*/ 32804 w 41035"/>
                <a:gd name="T3" fmla="*/ 38565 h 38565"/>
                <a:gd name="T4" fmla="*/ 19435 w 41035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035" h="38565" fill="none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</a:path>
                <a:path w="41035" h="38565" stroke="0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  <a:lnTo>
                    <a:pt x="19435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3" name="Arc 46">
              <a:extLst>
                <a:ext uri="{FF2B5EF4-FFF2-40B4-BE49-F238E27FC236}">
                  <a16:creationId xmlns:a16="http://schemas.microsoft.com/office/drawing/2014/main" id="{DC065465-1EDE-A143-9D97-8FFE5A013DD7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6237380" y="2630426"/>
              <a:ext cx="324011" cy="379406"/>
            </a:xfrm>
            <a:custGeom>
              <a:avLst/>
              <a:gdLst>
                <a:gd name="G0" fmla="+- 21572 0 0"/>
                <a:gd name="G1" fmla="+- 11552 0 0"/>
                <a:gd name="G2" fmla="+- 21600 0 0"/>
                <a:gd name="T0" fmla="*/ 39822 w 43172"/>
                <a:gd name="T1" fmla="*/ 0 h 33152"/>
                <a:gd name="T2" fmla="*/ 0 w 43172"/>
                <a:gd name="T3" fmla="*/ 12648 h 33152"/>
                <a:gd name="T4" fmla="*/ 21572 w 43172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72" h="33152" fill="none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</a:path>
                <a:path w="43172" h="33152" stroke="0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  <a:lnTo>
                    <a:pt x="21572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4" name="Arc 47">
              <a:extLst>
                <a:ext uri="{FF2B5EF4-FFF2-40B4-BE49-F238E27FC236}">
                  <a16:creationId xmlns:a16="http://schemas.microsoft.com/office/drawing/2014/main" id="{BFA2F38E-F1A8-BA40-9459-663E3BA3C71E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6391040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5" name="Arc 48">
              <a:extLst>
                <a:ext uri="{FF2B5EF4-FFF2-40B4-BE49-F238E27FC236}">
                  <a16:creationId xmlns:a16="http://schemas.microsoft.com/office/drawing/2014/main" id="{D01A60B3-3A09-7646-9C4B-DB376A3CD9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264183" y="2558454"/>
              <a:ext cx="165482" cy="441809"/>
            </a:xfrm>
            <a:custGeom>
              <a:avLst/>
              <a:gdLst>
                <a:gd name="G0" fmla="+- 166 0 0"/>
                <a:gd name="G1" fmla="+- 21600 0 0"/>
                <a:gd name="G2" fmla="+- 21600 0 0"/>
                <a:gd name="T0" fmla="*/ 0 w 21766"/>
                <a:gd name="T1" fmla="*/ 1 h 38565"/>
                <a:gd name="T2" fmla="*/ 13535 w 21766"/>
                <a:gd name="T3" fmla="*/ 38565 h 38565"/>
                <a:gd name="T4" fmla="*/ 166 w 21766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66" h="38565" fill="none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</a:path>
                <a:path w="21766" h="38565" stroke="0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  <a:lnTo>
                    <a:pt x="166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6" name="Arc 49">
              <a:extLst>
                <a:ext uri="{FF2B5EF4-FFF2-40B4-BE49-F238E27FC236}">
                  <a16:creationId xmlns:a16="http://schemas.microsoft.com/office/drawing/2014/main" id="{4D753E29-2422-AE43-97C2-944BD7808CC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245409" y="2624602"/>
              <a:ext cx="209980" cy="379406"/>
            </a:xfrm>
            <a:custGeom>
              <a:avLst/>
              <a:gdLst>
                <a:gd name="G0" fmla="+- 6433 0 0"/>
                <a:gd name="G1" fmla="+- 11552 0 0"/>
                <a:gd name="G2" fmla="+- 21600 0 0"/>
                <a:gd name="T0" fmla="*/ 24683 w 28033"/>
                <a:gd name="T1" fmla="*/ 0 h 33152"/>
                <a:gd name="T2" fmla="*/ 0 w 28033"/>
                <a:gd name="T3" fmla="*/ 32171 h 33152"/>
                <a:gd name="T4" fmla="*/ 6433 w 28033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33" h="33152" fill="none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</a:path>
                <a:path w="28033" h="33152" stroke="0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  <a:lnTo>
                    <a:pt x="6433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7" name="Arc 50">
              <a:extLst>
                <a:ext uri="{FF2B5EF4-FFF2-40B4-BE49-F238E27FC236}">
                  <a16:creationId xmlns:a16="http://schemas.microsoft.com/office/drawing/2014/main" id="{2AD33F80-E9A2-4C45-824A-76481C681E77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284346" y="2553880"/>
              <a:ext cx="155749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8" name="Arc 51">
              <a:extLst>
                <a:ext uri="{FF2B5EF4-FFF2-40B4-BE49-F238E27FC236}">
                  <a16:creationId xmlns:a16="http://schemas.microsoft.com/office/drawing/2014/main" id="{4F575E4F-8645-FC40-9388-53FF122A1A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430359" y="2558039"/>
              <a:ext cx="328183" cy="441809"/>
            </a:xfrm>
            <a:custGeom>
              <a:avLst/>
              <a:gdLst>
                <a:gd name="G0" fmla="+- 21508 0 0"/>
                <a:gd name="G1" fmla="+- 21600 0 0"/>
                <a:gd name="G2" fmla="+- 21600 0 0"/>
                <a:gd name="T0" fmla="*/ 0 w 43108"/>
                <a:gd name="T1" fmla="*/ 19616 h 38565"/>
                <a:gd name="T2" fmla="*/ 34877 w 43108"/>
                <a:gd name="T3" fmla="*/ 38565 h 38565"/>
                <a:gd name="T4" fmla="*/ 21508 w 43108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08" h="38565" fill="none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</a:path>
                <a:path w="43108" h="38565" stroke="0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  <a:lnTo>
                    <a:pt x="21508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9" name="Arc 52">
              <a:extLst>
                <a:ext uri="{FF2B5EF4-FFF2-40B4-BE49-F238E27FC236}">
                  <a16:creationId xmlns:a16="http://schemas.microsoft.com/office/drawing/2014/main" id="{C49A831B-A58C-0F4F-BA7D-68A3CFCBF036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393508" y="2624186"/>
              <a:ext cx="230840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0" name="Arc 53">
              <a:extLst>
                <a:ext uri="{FF2B5EF4-FFF2-40B4-BE49-F238E27FC236}">
                  <a16:creationId xmlns:a16="http://schemas.microsoft.com/office/drawing/2014/main" id="{59272ADB-54DA-FC4F-944C-451769DC186C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451914" y="2554295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201" name="Group 54">
              <a:extLst>
                <a:ext uri="{FF2B5EF4-FFF2-40B4-BE49-F238E27FC236}">
                  <a16:creationId xmlns:a16="http://schemas.microsoft.com/office/drawing/2014/main" id="{69CBA9A6-E95A-554F-AF30-660B80F67C2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967985" y="2554295"/>
              <a:ext cx="166873" cy="449296"/>
              <a:chOff x="3891" y="3067"/>
              <a:chExt cx="330" cy="717"/>
            </a:xfrm>
          </p:grpSpPr>
          <p:sp>
            <p:nvSpPr>
              <p:cNvPr id="1221" name="Arc 55">
                <a:extLst>
                  <a:ext uri="{FF2B5EF4-FFF2-40B4-BE49-F238E27FC236}">
                    <a16:creationId xmlns:a16="http://schemas.microsoft.com/office/drawing/2014/main" id="{D324C1D7-2FB6-BA47-8709-30CD8D808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" y="3072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222" name="Group 56">
                <a:extLst>
                  <a:ext uri="{FF2B5EF4-FFF2-40B4-BE49-F238E27FC236}">
                    <a16:creationId xmlns:a16="http://schemas.microsoft.com/office/drawing/2014/main" id="{A74460A5-3767-7842-9F06-8329A8610F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1" y="3067"/>
                <a:ext cx="295" cy="717"/>
                <a:chOff x="3581" y="2155"/>
                <a:chExt cx="295" cy="717"/>
              </a:xfrm>
            </p:grpSpPr>
            <p:sp>
              <p:nvSpPr>
                <p:cNvPr id="1223" name="Arc 57">
                  <a:extLst>
                    <a:ext uri="{FF2B5EF4-FFF2-40B4-BE49-F238E27FC236}">
                      <a16:creationId xmlns:a16="http://schemas.microsoft.com/office/drawing/2014/main" id="{B2A997DE-EC92-9747-B24E-3D603E6CD0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581" y="2155"/>
                  <a:ext cx="280" cy="605"/>
                </a:xfrm>
                <a:custGeom>
                  <a:avLst/>
                  <a:gdLst>
                    <a:gd name="G0" fmla="+- 3 0 0"/>
                    <a:gd name="G1" fmla="+- 11552 0 0"/>
                    <a:gd name="G2" fmla="+- 21600 0 0"/>
                    <a:gd name="T0" fmla="*/ 18253 w 21603"/>
                    <a:gd name="T1" fmla="*/ 0 h 33152"/>
                    <a:gd name="T2" fmla="*/ 0 w 21603"/>
                    <a:gd name="T3" fmla="*/ 33151 h 33152"/>
                    <a:gd name="T4" fmla="*/ 3 w 2160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3" h="33152" fill="none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</a:path>
                    <a:path w="21603" h="33152" stroke="0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  <a:lnTo>
                        <a:pt x="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4" name="Arc 58">
                  <a:extLst>
                    <a:ext uri="{FF2B5EF4-FFF2-40B4-BE49-F238E27FC236}">
                      <a16:creationId xmlns:a16="http://schemas.microsoft.com/office/drawing/2014/main" id="{C5D9A97E-AE50-8642-90D1-FA7A4C013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07" y="2592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202" name="Arc 59">
              <a:extLst>
                <a:ext uri="{FF2B5EF4-FFF2-40B4-BE49-F238E27FC236}">
                  <a16:creationId xmlns:a16="http://schemas.microsoft.com/office/drawing/2014/main" id="{193638FD-934A-2846-A6BE-DD84A2F419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14692" y="2557207"/>
              <a:ext cx="161310" cy="441809"/>
            </a:xfrm>
            <a:custGeom>
              <a:avLst/>
              <a:gdLst>
                <a:gd name="G0" fmla="+- 2440 0 0"/>
                <a:gd name="G1" fmla="+- 21600 0 0"/>
                <a:gd name="G2" fmla="+- 21600 0 0"/>
                <a:gd name="T0" fmla="*/ 0 w 24040"/>
                <a:gd name="T1" fmla="*/ 139 h 38565"/>
                <a:gd name="T2" fmla="*/ 15809 w 24040"/>
                <a:gd name="T3" fmla="*/ 38565 h 38565"/>
                <a:gd name="T4" fmla="*/ 2440 w 24040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40" h="38565" fill="none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</a:path>
                <a:path w="24040" h="38565" stroke="0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  <a:lnTo>
                    <a:pt x="2440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3" name="Arc 60">
              <a:extLst>
                <a:ext uri="{FF2B5EF4-FFF2-40B4-BE49-F238E27FC236}">
                  <a16:creationId xmlns:a16="http://schemas.microsoft.com/office/drawing/2014/main" id="{4258F203-1317-9044-9886-82507E415979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080622" y="2624186"/>
              <a:ext cx="203027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4" name="Arc 61">
              <a:extLst>
                <a:ext uri="{FF2B5EF4-FFF2-40B4-BE49-F238E27FC236}">
                  <a16:creationId xmlns:a16="http://schemas.microsoft.com/office/drawing/2014/main" id="{6A236352-DC4C-9742-8DF5-FAF65E5E5EB1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132769" y="2553880"/>
              <a:ext cx="136280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205" name="Group 62">
              <a:extLst>
                <a:ext uri="{FF2B5EF4-FFF2-40B4-BE49-F238E27FC236}">
                  <a16:creationId xmlns:a16="http://schemas.microsoft.com/office/drawing/2014/main" id="{286097AB-87F6-D142-B3A2-210D01B1284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484053" y="2552632"/>
              <a:ext cx="656363" cy="449296"/>
              <a:chOff x="4893" y="2164"/>
              <a:chExt cx="1140" cy="717"/>
            </a:xfrm>
          </p:grpSpPr>
          <p:sp>
            <p:nvSpPr>
              <p:cNvPr id="1206" name="Arc 63">
                <a:extLst>
                  <a:ext uri="{FF2B5EF4-FFF2-40B4-BE49-F238E27FC236}">
                    <a16:creationId xmlns:a16="http://schemas.microsoft.com/office/drawing/2014/main" id="{6F1149CA-E31C-1842-BE63-8BF739FB17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8" y="2169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7" name="Arc 64">
                <a:extLst>
                  <a:ext uri="{FF2B5EF4-FFF2-40B4-BE49-F238E27FC236}">
                    <a16:creationId xmlns:a16="http://schemas.microsoft.com/office/drawing/2014/main" id="{D053689B-D083-5242-99DA-6114F60EC0D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186" y="2164"/>
                <a:ext cx="363" cy="605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8" name="Arc 65">
                <a:extLst>
                  <a:ext uri="{FF2B5EF4-FFF2-40B4-BE49-F238E27FC236}">
                    <a16:creationId xmlns:a16="http://schemas.microsoft.com/office/drawing/2014/main" id="{73AB7CEB-7677-2146-A931-7E48E669CFCE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213" y="2601"/>
                <a:ext cx="269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209" name="Group 66">
                <a:extLst>
                  <a:ext uri="{FF2B5EF4-FFF2-40B4-BE49-F238E27FC236}">
                    <a16:creationId xmlns:a16="http://schemas.microsoft.com/office/drawing/2014/main" id="{77AA4B4A-C776-C343-8A5B-C100B3B1EBB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3" y="2164"/>
                <a:ext cx="401" cy="717"/>
                <a:chOff x="3661" y="2164"/>
                <a:chExt cx="401" cy="717"/>
              </a:xfrm>
            </p:grpSpPr>
            <p:sp>
              <p:nvSpPr>
                <p:cNvPr id="1218" name="Arc 67">
                  <a:extLst>
                    <a:ext uri="{FF2B5EF4-FFF2-40B4-BE49-F238E27FC236}">
                      <a16:creationId xmlns:a16="http://schemas.microsoft.com/office/drawing/2014/main" id="{C65A319D-898D-1044-8D7C-2FEA0E54B3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4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9" name="Arc 68">
                  <a:extLst>
                    <a:ext uri="{FF2B5EF4-FFF2-40B4-BE49-F238E27FC236}">
                      <a16:creationId xmlns:a16="http://schemas.microsoft.com/office/drawing/2014/main" id="{4CE990B3-D64D-C849-B71A-3E46804E27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661" y="2164"/>
                  <a:ext cx="401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0" name="Arc 69">
                  <a:extLst>
                    <a:ext uri="{FF2B5EF4-FFF2-40B4-BE49-F238E27FC236}">
                      <a16:creationId xmlns:a16="http://schemas.microsoft.com/office/drawing/2014/main" id="{996BAEAF-EEC6-DA45-845C-A53A29D9D8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89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210" name="Group 70">
                <a:extLst>
                  <a:ext uri="{FF2B5EF4-FFF2-40B4-BE49-F238E27FC236}">
                    <a16:creationId xmlns:a16="http://schemas.microsoft.com/office/drawing/2014/main" id="{441F46B7-186F-8D4D-8D82-DE83695EC93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" y="2164"/>
                <a:ext cx="290" cy="717"/>
                <a:chOff x="3891" y="3067"/>
                <a:chExt cx="330" cy="717"/>
              </a:xfrm>
            </p:grpSpPr>
            <p:sp>
              <p:nvSpPr>
                <p:cNvPr id="1214" name="Arc 71">
                  <a:extLst>
                    <a:ext uri="{FF2B5EF4-FFF2-40B4-BE49-F238E27FC236}">
                      <a16:creationId xmlns:a16="http://schemas.microsoft.com/office/drawing/2014/main" id="{CBAC60E6-9524-B148-992E-7424E13978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215" name="Group 72">
                  <a:extLst>
                    <a:ext uri="{FF2B5EF4-FFF2-40B4-BE49-F238E27FC236}">
                      <a16:creationId xmlns:a16="http://schemas.microsoft.com/office/drawing/2014/main" id="{0C43A555-E359-0B4E-A071-63C40DF155E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1216" name="Arc 73">
                    <a:extLst>
                      <a:ext uri="{FF2B5EF4-FFF2-40B4-BE49-F238E27FC236}">
                        <a16:creationId xmlns:a16="http://schemas.microsoft.com/office/drawing/2014/main" id="{E24346B1-7357-1A4D-82D9-40229B322D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7" name="Arc 74">
                    <a:extLst>
                      <a:ext uri="{FF2B5EF4-FFF2-40B4-BE49-F238E27FC236}">
                        <a16:creationId xmlns:a16="http://schemas.microsoft.com/office/drawing/2014/main" id="{761FE17C-8BE2-2041-AED5-DC0DDD829B6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211" name="Arc 75">
                <a:extLst>
                  <a:ext uri="{FF2B5EF4-FFF2-40B4-BE49-F238E27FC236}">
                    <a16:creationId xmlns:a16="http://schemas.microsoft.com/office/drawing/2014/main" id="{7A3147D6-BF29-8A49-9B01-F53A00C535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6" y="2171"/>
                <a:ext cx="281" cy="705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" name="Arc 76">
                <a:extLst>
                  <a:ext uri="{FF2B5EF4-FFF2-40B4-BE49-F238E27FC236}">
                    <a16:creationId xmlns:a16="http://schemas.microsoft.com/office/drawing/2014/main" id="{62AD980A-C0D5-054E-A425-15072C5550F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484" y="2164"/>
                <a:ext cx="353" cy="605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" name="Arc 77">
                <a:extLst>
                  <a:ext uri="{FF2B5EF4-FFF2-40B4-BE49-F238E27FC236}">
                    <a16:creationId xmlns:a16="http://schemas.microsoft.com/office/drawing/2014/main" id="{F08C0432-1023-D141-BB8A-98519C12AEDC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509" y="2601"/>
                <a:ext cx="236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243" name="Oval 1242">
            <a:extLst>
              <a:ext uri="{FF2B5EF4-FFF2-40B4-BE49-F238E27FC236}">
                <a16:creationId xmlns:a16="http://schemas.microsoft.com/office/drawing/2014/main" id="{F418EF8E-2F89-514D-9F7D-1D99A8D50DBB}"/>
              </a:ext>
            </a:extLst>
          </p:cNvPr>
          <p:cNvSpPr/>
          <p:nvPr/>
        </p:nvSpPr>
        <p:spPr>
          <a:xfrm>
            <a:off x="8307742" y="1535294"/>
            <a:ext cx="235341" cy="24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53" name="Group 1552">
            <a:extLst>
              <a:ext uri="{FF2B5EF4-FFF2-40B4-BE49-F238E27FC236}">
                <a16:creationId xmlns:a16="http://schemas.microsoft.com/office/drawing/2014/main" id="{824009FF-F1EF-3040-A8F1-04EE39C1C637}"/>
              </a:ext>
            </a:extLst>
          </p:cNvPr>
          <p:cNvGrpSpPr/>
          <p:nvPr/>
        </p:nvGrpSpPr>
        <p:grpSpPr>
          <a:xfrm rot="16200000">
            <a:off x="6523686" y="2303657"/>
            <a:ext cx="1280160" cy="239129"/>
            <a:chOff x="6237380" y="2552632"/>
            <a:chExt cx="2521162" cy="457200"/>
          </a:xfrm>
        </p:grpSpPr>
        <p:sp>
          <p:nvSpPr>
            <p:cNvPr id="1554" name="Arc 18">
              <a:extLst>
                <a:ext uri="{FF2B5EF4-FFF2-40B4-BE49-F238E27FC236}">
                  <a16:creationId xmlns:a16="http://schemas.microsoft.com/office/drawing/2014/main" id="{C25564E1-2F0F-0741-887A-120BC7442FF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29696" y="2565111"/>
              <a:ext cx="165482" cy="441809"/>
            </a:xfrm>
            <a:custGeom>
              <a:avLst/>
              <a:gdLst>
                <a:gd name="G0" fmla="+- 0 0 0"/>
                <a:gd name="G1" fmla="+- 21594 0 0"/>
                <a:gd name="G2" fmla="+- 21600 0 0"/>
                <a:gd name="T0" fmla="*/ 500 w 21600"/>
                <a:gd name="T1" fmla="*/ 0 h 38559"/>
                <a:gd name="T2" fmla="*/ 13369 w 21600"/>
                <a:gd name="T3" fmla="*/ 38559 h 38559"/>
                <a:gd name="T4" fmla="*/ 0 w 21600"/>
                <a:gd name="T5" fmla="*/ 21594 h 38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8559" fill="none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</a:path>
                <a:path w="21600" h="38559" stroke="0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  <a:lnTo>
                    <a:pt x="0" y="21594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5" name="Arc 19">
              <a:extLst>
                <a:ext uri="{FF2B5EF4-FFF2-40B4-BE49-F238E27FC236}">
                  <a16:creationId xmlns:a16="http://schemas.microsoft.com/office/drawing/2014/main" id="{D4453413-BCC0-BB47-85C8-AAEF4B414210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7210801" y="2630426"/>
              <a:ext cx="310103" cy="379406"/>
            </a:xfrm>
            <a:custGeom>
              <a:avLst/>
              <a:gdLst>
                <a:gd name="G0" fmla="+- 19755 0 0"/>
                <a:gd name="G1" fmla="+- 11552 0 0"/>
                <a:gd name="G2" fmla="+- 21600 0 0"/>
                <a:gd name="T0" fmla="*/ 38005 w 41355"/>
                <a:gd name="T1" fmla="*/ 0 h 33152"/>
                <a:gd name="T2" fmla="*/ 0 w 41355"/>
                <a:gd name="T3" fmla="*/ 20286 h 33152"/>
                <a:gd name="T4" fmla="*/ 19755 w 41355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55" h="33152" fill="none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</a:path>
                <a:path w="41355" h="33152" stroke="0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  <a:lnTo>
                    <a:pt x="19755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6" name="Arc 20">
              <a:extLst>
                <a:ext uri="{FF2B5EF4-FFF2-40B4-BE49-F238E27FC236}">
                  <a16:creationId xmlns:a16="http://schemas.microsoft.com/office/drawing/2014/main" id="{3C3408D6-1855-C64D-8BBC-E0A5D09C6E67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7350556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557" name="Group 21">
              <a:extLst>
                <a:ext uri="{FF2B5EF4-FFF2-40B4-BE49-F238E27FC236}">
                  <a16:creationId xmlns:a16="http://schemas.microsoft.com/office/drawing/2014/main" id="{72F2EE36-002A-4043-9E8E-CCA75D3FEBC5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075913" y="2560536"/>
              <a:ext cx="432478" cy="449296"/>
              <a:chOff x="7989" y="10264"/>
              <a:chExt cx="1008" cy="982"/>
            </a:xfrm>
          </p:grpSpPr>
          <p:sp>
            <p:nvSpPr>
              <p:cNvPr id="1611" name="Arc 22">
                <a:extLst>
                  <a:ext uri="{FF2B5EF4-FFF2-40B4-BE49-F238E27FC236}">
                    <a16:creationId xmlns:a16="http://schemas.microsoft.com/office/drawing/2014/main" id="{8D9B03B2-B616-9C48-818D-633BE5F6FE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2" name="Arc 23">
                <a:extLst>
                  <a:ext uri="{FF2B5EF4-FFF2-40B4-BE49-F238E27FC236}">
                    <a16:creationId xmlns:a16="http://schemas.microsoft.com/office/drawing/2014/main" id="{17C5B3C6-B7E7-D444-833E-759C0783B87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3" name="Arc 24">
                <a:extLst>
                  <a:ext uri="{FF2B5EF4-FFF2-40B4-BE49-F238E27FC236}">
                    <a16:creationId xmlns:a16="http://schemas.microsoft.com/office/drawing/2014/main" id="{B868163F-DF24-DF4A-82E0-3D55F7368921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58" name="Group 25">
              <a:extLst>
                <a:ext uri="{FF2B5EF4-FFF2-40B4-BE49-F238E27FC236}">
                  <a16:creationId xmlns:a16="http://schemas.microsoft.com/office/drawing/2014/main" id="{51F868DD-B837-D047-ABC8-8A05DC65787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936852" y="2560536"/>
              <a:ext cx="432478" cy="449296"/>
              <a:chOff x="7989" y="10264"/>
              <a:chExt cx="1008" cy="982"/>
            </a:xfrm>
          </p:grpSpPr>
          <p:sp>
            <p:nvSpPr>
              <p:cNvPr id="1608" name="Arc 26">
                <a:extLst>
                  <a:ext uri="{FF2B5EF4-FFF2-40B4-BE49-F238E27FC236}">
                    <a16:creationId xmlns:a16="http://schemas.microsoft.com/office/drawing/2014/main" id="{CF5D97FB-306D-9049-8AC2-EAE72513C7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9" name="Arc 27">
                <a:extLst>
                  <a:ext uri="{FF2B5EF4-FFF2-40B4-BE49-F238E27FC236}">
                    <a16:creationId xmlns:a16="http://schemas.microsoft.com/office/drawing/2014/main" id="{BC9BB5CE-CE6E-3E46-8F6F-8A642D3FA11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0" name="Arc 28">
                <a:extLst>
                  <a:ext uri="{FF2B5EF4-FFF2-40B4-BE49-F238E27FC236}">
                    <a16:creationId xmlns:a16="http://schemas.microsoft.com/office/drawing/2014/main" id="{47D7709A-DDD2-E341-92C8-C7C90464FE2E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59" name="Group 29">
              <a:extLst>
                <a:ext uri="{FF2B5EF4-FFF2-40B4-BE49-F238E27FC236}">
                  <a16:creationId xmlns:a16="http://schemas.microsoft.com/office/drawing/2014/main" id="{4452FB14-D840-0B40-B553-30944E615A46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801269" y="2560119"/>
              <a:ext cx="433867" cy="449296"/>
              <a:chOff x="7989" y="10264"/>
              <a:chExt cx="1008" cy="982"/>
            </a:xfrm>
          </p:grpSpPr>
          <p:sp>
            <p:nvSpPr>
              <p:cNvPr id="1605" name="Arc 30">
                <a:extLst>
                  <a:ext uri="{FF2B5EF4-FFF2-40B4-BE49-F238E27FC236}">
                    <a16:creationId xmlns:a16="http://schemas.microsoft.com/office/drawing/2014/main" id="{809E2196-45D0-8844-BD2C-79D79233D9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6" name="Arc 31">
                <a:extLst>
                  <a:ext uri="{FF2B5EF4-FFF2-40B4-BE49-F238E27FC236}">
                    <a16:creationId xmlns:a16="http://schemas.microsoft.com/office/drawing/2014/main" id="{2001C1FF-F685-CE47-8C40-3F4B36AA480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7" name="Arc 32">
                <a:extLst>
                  <a:ext uri="{FF2B5EF4-FFF2-40B4-BE49-F238E27FC236}">
                    <a16:creationId xmlns:a16="http://schemas.microsoft.com/office/drawing/2014/main" id="{BEAA7E79-6177-AC4F-8DB6-1BB89A7854E1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60" name="Group 1559">
              <a:extLst>
                <a:ext uri="{FF2B5EF4-FFF2-40B4-BE49-F238E27FC236}">
                  <a16:creationId xmlns:a16="http://schemas.microsoft.com/office/drawing/2014/main" id="{BDC54DDE-AE96-1B49-BEFD-44410ACC91A5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663598" y="2560119"/>
              <a:ext cx="433867" cy="449296"/>
              <a:chOff x="7989" y="10264"/>
              <a:chExt cx="1008" cy="982"/>
            </a:xfrm>
          </p:grpSpPr>
          <p:sp>
            <p:nvSpPr>
              <p:cNvPr id="1602" name="Arc 34">
                <a:extLst>
                  <a:ext uri="{FF2B5EF4-FFF2-40B4-BE49-F238E27FC236}">
                    <a16:creationId xmlns:a16="http://schemas.microsoft.com/office/drawing/2014/main" id="{39DFF99B-1DF4-C541-8944-6136F3FD5E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3" name="Arc 35">
                <a:extLst>
                  <a:ext uri="{FF2B5EF4-FFF2-40B4-BE49-F238E27FC236}">
                    <a16:creationId xmlns:a16="http://schemas.microsoft.com/office/drawing/2014/main" id="{1DAAF958-4A59-6C46-9FC0-1C7430D97DF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4" name="Arc 36">
                <a:extLst>
                  <a:ext uri="{FF2B5EF4-FFF2-40B4-BE49-F238E27FC236}">
                    <a16:creationId xmlns:a16="http://schemas.microsoft.com/office/drawing/2014/main" id="{D6CA0E6B-DAFE-0243-BBC8-4ABFE8BC3215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61" name="Group 37">
              <a:extLst>
                <a:ext uri="{FF2B5EF4-FFF2-40B4-BE49-F238E27FC236}">
                  <a16:creationId xmlns:a16="http://schemas.microsoft.com/office/drawing/2014/main" id="{2772941E-6C34-B64C-AA44-E8435AD695A5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527320" y="2560119"/>
              <a:ext cx="433867" cy="449296"/>
              <a:chOff x="7989" y="10264"/>
              <a:chExt cx="1008" cy="982"/>
            </a:xfrm>
          </p:grpSpPr>
          <p:sp>
            <p:nvSpPr>
              <p:cNvPr id="1599" name="Arc 38">
                <a:extLst>
                  <a:ext uri="{FF2B5EF4-FFF2-40B4-BE49-F238E27FC236}">
                    <a16:creationId xmlns:a16="http://schemas.microsoft.com/office/drawing/2014/main" id="{521E3107-277F-8947-9CE0-BD8A88D9F9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0" name="Arc 39">
                <a:extLst>
                  <a:ext uri="{FF2B5EF4-FFF2-40B4-BE49-F238E27FC236}">
                    <a16:creationId xmlns:a16="http://schemas.microsoft.com/office/drawing/2014/main" id="{E24555ED-50F5-4C4D-BE47-7EF9FE7D6B1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1" name="Arc 40">
                <a:extLst>
                  <a:ext uri="{FF2B5EF4-FFF2-40B4-BE49-F238E27FC236}">
                    <a16:creationId xmlns:a16="http://schemas.microsoft.com/office/drawing/2014/main" id="{8C41CDF0-8F99-054D-8A09-B44DA14977D9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62" name="Group 41">
              <a:extLst>
                <a:ext uri="{FF2B5EF4-FFF2-40B4-BE49-F238E27FC236}">
                  <a16:creationId xmlns:a16="http://schemas.microsoft.com/office/drawing/2014/main" id="{15C397FE-3369-B648-91A8-B3A3544813C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388260" y="2560119"/>
              <a:ext cx="433867" cy="449296"/>
              <a:chOff x="7989" y="10264"/>
              <a:chExt cx="1008" cy="982"/>
            </a:xfrm>
          </p:grpSpPr>
          <p:sp>
            <p:nvSpPr>
              <p:cNvPr id="1596" name="Arc 42">
                <a:extLst>
                  <a:ext uri="{FF2B5EF4-FFF2-40B4-BE49-F238E27FC236}">
                    <a16:creationId xmlns:a16="http://schemas.microsoft.com/office/drawing/2014/main" id="{4E4217BE-0B03-9C43-B2FA-938D153B73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7" name="Arc 43">
                <a:extLst>
                  <a:ext uri="{FF2B5EF4-FFF2-40B4-BE49-F238E27FC236}">
                    <a16:creationId xmlns:a16="http://schemas.microsoft.com/office/drawing/2014/main" id="{8C5BD99F-B02B-9F4E-9718-8ED537A3ABA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8" name="Arc 44">
                <a:extLst>
                  <a:ext uri="{FF2B5EF4-FFF2-40B4-BE49-F238E27FC236}">
                    <a16:creationId xmlns:a16="http://schemas.microsoft.com/office/drawing/2014/main" id="{CDFC250F-343B-A142-AD12-1D74E14B170C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63" name="Arc 45">
              <a:extLst>
                <a:ext uri="{FF2B5EF4-FFF2-40B4-BE49-F238E27FC236}">
                  <a16:creationId xmlns:a16="http://schemas.microsoft.com/office/drawing/2014/main" id="{693D3A6E-EB1D-A440-B432-3A3B4C8217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70877" y="2564696"/>
              <a:ext cx="314275" cy="441809"/>
            </a:xfrm>
            <a:custGeom>
              <a:avLst/>
              <a:gdLst>
                <a:gd name="G0" fmla="+- 19435 0 0"/>
                <a:gd name="G1" fmla="+- 21600 0 0"/>
                <a:gd name="G2" fmla="+- 21600 0 0"/>
                <a:gd name="T0" fmla="*/ 0 w 41035"/>
                <a:gd name="T1" fmla="*/ 12177 h 38565"/>
                <a:gd name="T2" fmla="*/ 32804 w 41035"/>
                <a:gd name="T3" fmla="*/ 38565 h 38565"/>
                <a:gd name="T4" fmla="*/ 19435 w 41035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035" h="38565" fill="none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</a:path>
                <a:path w="41035" h="38565" stroke="0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  <a:lnTo>
                    <a:pt x="19435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4" name="Arc 46">
              <a:extLst>
                <a:ext uri="{FF2B5EF4-FFF2-40B4-BE49-F238E27FC236}">
                  <a16:creationId xmlns:a16="http://schemas.microsoft.com/office/drawing/2014/main" id="{838E276E-B322-A547-88E9-6A0E9A49646C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6237380" y="2630426"/>
              <a:ext cx="324011" cy="379406"/>
            </a:xfrm>
            <a:custGeom>
              <a:avLst/>
              <a:gdLst>
                <a:gd name="G0" fmla="+- 21572 0 0"/>
                <a:gd name="G1" fmla="+- 11552 0 0"/>
                <a:gd name="G2" fmla="+- 21600 0 0"/>
                <a:gd name="T0" fmla="*/ 39822 w 43172"/>
                <a:gd name="T1" fmla="*/ 0 h 33152"/>
                <a:gd name="T2" fmla="*/ 0 w 43172"/>
                <a:gd name="T3" fmla="*/ 12648 h 33152"/>
                <a:gd name="T4" fmla="*/ 21572 w 43172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72" h="33152" fill="none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</a:path>
                <a:path w="43172" h="33152" stroke="0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  <a:lnTo>
                    <a:pt x="21572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5" name="Arc 47">
              <a:extLst>
                <a:ext uri="{FF2B5EF4-FFF2-40B4-BE49-F238E27FC236}">
                  <a16:creationId xmlns:a16="http://schemas.microsoft.com/office/drawing/2014/main" id="{483BE408-0483-564A-B0BE-F5354DC95466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6391040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6" name="Arc 48">
              <a:extLst>
                <a:ext uri="{FF2B5EF4-FFF2-40B4-BE49-F238E27FC236}">
                  <a16:creationId xmlns:a16="http://schemas.microsoft.com/office/drawing/2014/main" id="{67BBA18B-ABD8-6647-A9B2-79A9A2C212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264183" y="2558454"/>
              <a:ext cx="165482" cy="441809"/>
            </a:xfrm>
            <a:custGeom>
              <a:avLst/>
              <a:gdLst>
                <a:gd name="G0" fmla="+- 166 0 0"/>
                <a:gd name="G1" fmla="+- 21600 0 0"/>
                <a:gd name="G2" fmla="+- 21600 0 0"/>
                <a:gd name="T0" fmla="*/ 0 w 21766"/>
                <a:gd name="T1" fmla="*/ 1 h 38565"/>
                <a:gd name="T2" fmla="*/ 13535 w 21766"/>
                <a:gd name="T3" fmla="*/ 38565 h 38565"/>
                <a:gd name="T4" fmla="*/ 166 w 21766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66" h="38565" fill="none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</a:path>
                <a:path w="21766" h="38565" stroke="0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  <a:lnTo>
                    <a:pt x="166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7" name="Arc 49">
              <a:extLst>
                <a:ext uri="{FF2B5EF4-FFF2-40B4-BE49-F238E27FC236}">
                  <a16:creationId xmlns:a16="http://schemas.microsoft.com/office/drawing/2014/main" id="{642E71B2-F699-FE4B-A38F-87364B63C94C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245409" y="2624602"/>
              <a:ext cx="209980" cy="379406"/>
            </a:xfrm>
            <a:custGeom>
              <a:avLst/>
              <a:gdLst>
                <a:gd name="G0" fmla="+- 6433 0 0"/>
                <a:gd name="G1" fmla="+- 11552 0 0"/>
                <a:gd name="G2" fmla="+- 21600 0 0"/>
                <a:gd name="T0" fmla="*/ 24683 w 28033"/>
                <a:gd name="T1" fmla="*/ 0 h 33152"/>
                <a:gd name="T2" fmla="*/ 0 w 28033"/>
                <a:gd name="T3" fmla="*/ 32171 h 33152"/>
                <a:gd name="T4" fmla="*/ 6433 w 28033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33" h="33152" fill="none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</a:path>
                <a:path w="28033" h="33152" stroke="0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  <a:lnTo>
                    <a:pt x="6433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8" name="Arc 50">
              <a:extLst>
                <a:ext uri="{FF2B5EF4-FFF2-40B4-BE49-F238E27FC236}">
                  <a16:creationId xmlns:a16="http://schemas.microsoft.com/office/drawing/2014/main" id="{FA57DFDC-F9CC-9041-8F62-A98DB6AD8E49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284346" y="2553880"/>
              <a:ext cx="155749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9" name="Arc 51">
              <a:extLst>
                <a:ext uri="{FF2B5EF4-FFF2-40B4-BE49-F238E27FC236}">
                  <a16:creationId xmlns:a16="http://schemas.microsoft.com/office/drawing/2014/main" id="{1A2ED146-AB7D-C540-AF01-5EF3A94C58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430359" y="2558039"/>
              <a:ext cx="328183" cy="441809"/>
            </a:xfrm>
            <a:custGeom>
              <a:avLst/>
              <a:gdLst>
                <a:gd name="G0" fmla="+- 21508 0 0"/>
                <a:gd name="G1" fmla="+- 21600 0 0"/>
                <a:gd name="G2" fmla="+- 21600 0 0"/>
                <a:gd name="T0" fmla="*/ 0 w 43108"/>
                <a:gd name="T1" fmla="*/ 19616 h 38565"/>
                <a:gd name="T2" fmla="*/ 34877 w 43108"/>
                <a:gd name="T3" fmla="*/ 38565 h 38565"/>
                <a:gd name="T4" fmla="*/ 21508 w 43108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08" h="38565" fill="none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</a:path>
                <a:path w="43108" h="38565" stroke="0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  <a:lnTo>
                    <a:pt x="21508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0" name="Arc 52">
              <a:extLst>
                <a:ext uri="{FF2B5EF4-FFF2-40B4-BE49-F238E27FC236}">
                  <a16:creationId xmlns:a16="http://schemas.microsoft.com/office/drawing/2014/main" id="{006C59E1-4BCF-C649-B1F2-4E2F7C4723A2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393508" y="2624186"/>
              <a:ext cx="230840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1" name="Arc 53">
              <a:extLst>
                <a:ext uri="{FF2B5EF4-FFF2-40B4-BE49-F238E27FC236}">
                  <a16:creationId xmlns:a16="http://schemas.microsoft.com/office/drawing/2014/main" id="{DB888246-4119-AC4C-B430-33A5329D1A2C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451914" y="2554295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572" name="Group 54">
              <a:extLst>
                <a:ext uri="{FF2B5EF4-FFF2-40B4-BE49-F238E27FC236}">
                  <a16:creationId xmlns:a16="http://schemas.microsoft.com/office/drawing/2014/main" id="{C80CC203-2B0C-7D4E-AC02-E4EF1974059B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967985" y="2554295"/>
              <a:ext cx="166873" cy="449296"/>
              <a:chOff x="3891" y="3067"/>
              <a:chExt cx="330" cy="717"/>
            </a:xfrm>
          </p:grpSpPr>
          <p:sp>
            <p:nvSpPr>
              <p:cNvPr id="1592" name="Arc 55">
                <a:extLst>
                  <a:ext uri="{FF2B5EF4-FFF2-40B4-BE49-F238E27FC236}">
                    <a16:creationId xmlns:a16="http://schemas.microsoft.com/office/drawing/2014/main" id="{335BB151-A4DB-4343-A6A3-3B5B23E449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" y="3072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593" name="Group 56">
                <a:extLst>
                  <a:ext uri="{FF2B5EF4-FFF2-40B4-BE49-F238E27FC236}">
                    <a16:creationId xmlns:a16="http://schemas.microsoft.com/office/drawing/2014/main" id="{9ECA776B-514F-204C-AB8D-421116E78CA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1" y="3067"/>
                <a:ext cx="295" cy="717"/>
                <a:chOff x="3581" y="2155"/>
                <a:chExt cx="295" cy="717"/>
              </a:xfrm>
            </p:grpSpPr>
            <p:sp>
              <p:nvSpPr>
                <p:cNvPr id="1594" name="Arc 57">
                  <a:extLst>
                    <a:ext uri="{FF2B5EF4-FFF2-40B4-BE49-F238E27FC236}">
                      <a16:creationId xmlns:a16="http://schemas.microsoft.com/office/drawing/2014/main" id="{FB86EE46-3D1E-3C4E-ABD8-26E35FB9C6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581" y="2155"/>
                  <a:ext cx="280" cy="605"/>
                </a:xfrm>
                <a:custGeom>
                  <a:avLst/>
                  <a:gdLst>
                    <a:gd name="G0" fmla="+- 3 0 0"/>
                    <a:gd name="G1" fmla="+- 11552 0 0"/>
                    <a:gd name="G2" fmla="+- 21600 0 0"/>
                    <a:gd name="T0" fmla="*/ 18253 w 21603"/>
                    <a:gd name="T1" fmla="*/ 0 h 33152"/>
                    <a:gd name="T2" fmla="*/ 0 w 21603"/>
                    <a:gd name="T3" fmla="*/ 33151 h 33152"/>
                    <a:gd name="T4" fmla="*/ 3 w 2160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3" h="33152" fill="none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</a:path>
                    <a:path w="21603" h="33152" stroke="0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  <a:lnTo>
                        <a:pt x="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5" name="Arc 58">
                  <a:extLst>
                    <a:ext uri="{FF2B5EF4-FFF2-40B4-BE49-F238E27FC236}">
                      <a16:creationId xmlns:a16="http://schemas.microsoft.com/office/drawing/2014/main" id="{10162A33-CBA2-714D-B883-83BF6CDCF3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07" y="2592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573" name="Arc 59">
              <a:extLst>
                <a:ext uri="{FF2B5EF4-FFF2-40B4-BE49-F238E27FC236}">
                  <a16:creationId xmlns:a16="http://schemas.microsoft.com/office/drawing/2014/main" id="{CAF5DBEC-E131-C94F-9495-C85D4DE8F9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14692" y="2557207"/>
              <a:ext cx="161310" cy="441809"/>
            </a:xfrm>
            <a:custGeom>
              <a:avLst/>
              <a:gdLst>
                <a:gd name="G0" fmla="+- 2440 0 0"/>
                <a:gd name="G1" fmla="+- 21600 0 0"/>
                <a:gd name="G2" fmla="+- 21600 0 0"/>
                <a:gd name="T0" fmla="*/ 0 w 24040"/>
                <a:gd name="T1" fmla="*/ 139 h 38565"/>
                <a:gd name="T2" fmla="*/ 15809 w 24040"/>
                <a:gd name="T3" fmla="*/ 38565 h 38565"/>
                <a:gd name="T4" fmla="*/ 2440 w 24040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40" h="38565" fill="none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</a:path>
                <a:path w="24040" h="38565" stroke="0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  <a:lnTo>
                    <a:pt x="2440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4" name="Arc 60">
              <a:extLst>
                <a:ext uri="{FF2B5EF4-FFF2-40B4-BE49-F238E27FC236}">
                  <a16:creationId xmlns:a16="http://schemas.microsoft.com/office/drawing/2014/main" id="{375BA330-CFC6-5B47-89E3-81CCD8C733E5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080622" y="2624186"/>
              <a:ext cx="203027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5" name="Arc 61">
              <a:extLst>
                <a:ext uri="{FF2B5EF4-FFF2-40B4-BE49-F238E27FC236}">
                  <a16:creationId xmlns:a16="http://schemas.microsoft.com/office/drawing/2014/main" id="{6C8505AA-93F2-3C48-BD4F-8DFB923A1010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132769" y="2553880"/>
              <a:ext cx="136280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576" name="Group 62">
              <a:extLst>
                <a:ext uri="{FF2B5EF4-FFF2-40B4-BE49-F238E27FC236}">
                  <a16:creationId xmlns:a16="http://schemas.microsoft.com/office/drawing/2014/main" id="{8F1E9864-DAD6-C14A-AA73-25EBEC6D93AB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484053" y="2552632"/>
              <a:ext cx="656363" cy="449296"/>
              <a:chOff x="4893" y="2164"/>
              <a:chExt cx="1140" cy="717"/>
            </a:xfrm>
          </p:grpSpPr>
          <p:sp>
            <p:nvSpPr>
              <p:cNvPr id="1577" name="Arc 63">
                <a:extLst>
                  <a:ext uri="{FF2B5EF4-FFF2-40B4-BE49-F238E27FC236}">
                    <a16:creationId xmlns:a16="http://schemas.microsoft.com/office/drawing/2014/main" id="{508B5264-5EB5-524A-A2C9-0B1335AD2E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8" y="2169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8" name="Arc 64">
                <a:extLst>
                  <a:ext uri="{FF2B5EF4-FFF2-40B4-BE49-F238E27FC236}">
                    <a16:creationId xmlns:a16="http://schemas.microsoft.com/office/drawing/2014/main" id="{ABFAD16B-9127-E74E-AED1-59704D7B625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186" y="2164"/>
                <a:ext cx="363" cy="605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9" name="Arc 65">
                <a:extLst>
                  <a:ext uri="{FF2B5EF4-FFF2-40B4-BE49-F238E27FC236}">
                    <a16:creationId xmlns:a16="http://schemas.microsoft.com/office/drawing/2014/main" id="{257A060E-C016-7549-90C1-C10D34E85850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213" y="2601"/>
                <a:ext cx="269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580" name="Group 66">
                <a:extLst>
                  <a:ext uri="{FF2B5EF4-FFF2-40B4-BE49-F238E27FC236}">
                    <a16:creationId xmlns:a16="http://schemas.microsoft.com/office/drawing/2014/main" id="{92A5A350-4F32-BC42-A456-3ECA6BB9844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3" y="2164"/>
                <a:ext cx="401" cy="717"/>
                <a:chOff x="3661" y="2164"/>
                <a:chExt cx="401" cy="717"/>
              </a:xfrm>
            </p:grpSpPr>
            <p:sp>
              <p:nvSpPr>
                <p:cNvPr id="1589" name="Arc 67">
                  <a:extLst>
                    <a:ext uri="{FF2B5EF4-FFF2-40B4-BE49-F238E27FC236}">
                      <a16:creationId xmlns:a16="http://schemas.microsoft.com/office/drawing/2014/main" id="{59586119-DC11-A246-8BE6-41DC2157A7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4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0" name="Arc 68">
                  <a:extLst>
                    <a:ext uri="{FF2B5EF4-FFF2-40B4-BE49-F238E27FC236}">
                      <a16:creationId xmlns:a16="http://schemas.microsoft.com/office/drawing/2014/main" id="{8FF571BC-EC30-6F4F-B7A1-7BD6692271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661" y="2164"/>
                  <a:ext cx="401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1" name="Arc 69">
                  <a:extLst>
                    <a:ext uri="{FF2B5EF4-FFF2-40B4-BE49-F238E27FC236}">
                      <a16:creationId xmlns:a16="http://schemas.microsoft.com/office/drawing/2014/main" id="{28E09EA3-FA9F-6A44-8037-B333506AD5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89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81" name="Group 70">
                <a:extLst>
                  <a:ext uri="{FF2B5EF4-FFF2-40B4-BE49-F238E27FC236}">
                    <a16:creationId xmlns:a16="http://schemas.microsoft.com/office/drawing/2014/main" id="{3E3ED19A-3EE0-2D41-9EDE-4DD2B4DB424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" y="2164"/>
                <a:ext cx="290" cy="717"/>
                <a:chOff x="3891" y="3067"/>
                <a:chExt cx="330" cy="717"/>
              </a:xfrm>
            </p:grpSpPr>
            <p:sp>
              <p:nvSpPr>
                <p:cNvPr id="1585" name="Arc 71">
                  <a:extLst>
                    <a:ext uri="{FF2B5EF4-FFF2-40B4-BE49-F238E27FC236}">
                      <a16:creationId xmlns:a16="http://schemas.microsoft.com/office/drawing/2014/main" id="{65E683A3-90FE-3E46-A01C-E8D65508E4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86" name="Group 72">
                  <a:extLst>
                    <a:ext uri="{FF2B5EF4-FFF2-40B4-BE49-F238E27FC236}">
                      <a16:creationId xmlns:a16="http://schemas.microsoft.com/office/drawing/2014/main" id="{F2EB8275-9F66-F44C-BFE8-7D0197C2307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1587" name="Arc 73">
                    <a:extLst>
                      <a:ext uri="{FF2B5EF4-FFF2-40B4-BE49-F238E27FC236}">
                        <a16:creationId xmlns:a16="http://schemas.microsoft.com/office/drawing/2014/main" id="{1961A894-57AB-E248-A29E-7B4A8CC6EE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588" name="Arc 74">
                    <a:extLst>
                      <a:ext uri="{FF2B5EF4-FFF2-40B4-BE49-F238E27FC236}">
                        <a16:creationId xmlns:a16="http://schemas.microsoft.com/office/drawing/2014/main" id="{09757D69-F27B-B74D-9B9C-BBA88D78105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582" name="Arc 75">
                <a:extLst>
                  <a:ext uri="{FF2B5EF4-FFF2-40B4-BE49-F238E27FC236}">
                    <a16:creationId xmlns:a16="http://schemas.microsoft.com/office/drawing/2014/main" id="{BAAD2EF5-9DAC-D443-BEB3-C18E9A79CA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6" y="2171"/>
                <a:ext cx="281" cy="705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3" name="Arc 76">
                <a:extLst>
                  <a:ext uri="{FF2B5EF4-FFF2-40B4-BE49-F238E27FC236}">
                    <a16:creationId xmlns:a16="http://schemas.microsoft.com/office/drawing/2014/main" id="{112C6357-8AB7-6E4D-AC72-C27C08BF2E3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484" y="2164"/>
                <a:ext cx="353" cy="605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4" name="Arc 77">
                <a:extLst>
                  <a:ext uri="{FF2B5EF4-FFF2-40B4-BE49-F238E27FC236}">
                    <a16:creationId xmlns:a16="http://schemas.microsoft.com/office/drawing/2014/main" id="{88449006-7C41-F34B-A6AE-9F397CB63E5A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509" y="2601"/>
                <a:ext cx="236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614" name="Group 1613">
            <a:extLst>
              <a:ext uri="{FF2B5EF4-FFF2-40B4-BE49-F238E27FC236}">
                <a16:creationId xmlns:a16="http://schemas.microsoft.com/office/drawing/2014/main" id="{23F44B44-7825-3549-9348-D30AD6EE1F0E}"/>
              </a:ext>
            </a:extLst>
          </p:cNvPr>
          <p:cNvGrpSpPr/>
          <p:nvPr/>
        </p:nvGrpSpPr>
        <p:grpSpPr>
          <a:xfrm rot="16200000">
            <a:off x="5045347" y="2309794"/>
            <a:ext cx="1280160" cy="239129"/>
            <a:chOff x="6237380" y="2552632"/>
            <a:chExt cx="2521162" cy="457200"/>
          </a:xfrm>
        </p:grpSpPr>
        <p:sp>
          <p:nvSpPr>
            <p:cNvPr id="1615" name="Arc 18">
              <a:extLst>
                <a:ext uri="{FF2B5EF4-FFF2-40B4-BE49-F238E27FC236}">
                  <a16:creationId xmlns:a16="http://schemas.microsoft.com/office/drawing/2014/main" id="{B010421B-AE22-484F-8687-19AE15D684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29696" y="2565111"/>
              <a:ext cx="165482" cy="441809"/>
            </a:xfrm>
            <a:custGeom>
              <a:avLst/>
              <a:gdLst>
                <a:gd name="G0" fmla="+- 0 0 0"/>
                <a:gd name="G1" fmla="+- 21594 0 0"/>
                <a:gd name="G2" fmla="+- 21600 0 0"/>
                <a:gd name="T0" fmla="*/ 500 w 21600"/>
                <a:gd name="T1" fmla="*/ 0 h 38559"/>
                <a:gd name="T2" fmla="*/ 13369 w 21600"/>
                <a:gd name="T3" fmla="*/ 38559 h 38559"/>
                <a:gd name="T4" fmla="*/ 0 w 21600"/>
                <a:gd name="T5" fmla="*/ 21594 h 38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8559" fill="none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</a:path>
                <a:path w="21600" h="38559" stroke="0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  <a:lnTo>
                    <a:pt x="0" y="21594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6" name="Arc 19">
              <a:extLst>
                <a:ext uri="{FF2B5EF4-FFF2-40B4-BE49-F238E27FC236}">
                  <a16:creationId xmlns:a16="http://schemas.microsoft.com/office/drawing/2014/main" id="{9227912F-F248-1844-80A4-A7A27D17923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7210801" y="2630426"/>
              <a:ext cx="310103" cy="379406"/>
            </a:xfrm>
            <a:custGeom>
              <a:avLst/>
              <a:gdLst>
                <a:gd name="G0" fmla="+- 19755 0 0"/>
                <a:gd name="G1" fmla="+- 11552 0 0"/>
                <a:gd name="G2" fmla="+- 21600 0 0"/>
                <a:gd name="T0" fmla="*/ 38005 w 41355"/>
                <a:gd name="T1" fmla="*/ 0 h 33152"/>
                <a:gd name="T2" fmla="*/ 0 w 41355"/>
                <a:gd name="T3" fmla="*/ 20286 h 33152"/>
                <a:gd name="T4" fmla="*/ 19755 w 41355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55" h="33152" fill="none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</a:path>
                <a:path w="41355" h="33152" stroke="0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  <a:lnTo>
                    <a:pt x="19755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7" name="Arc 20">
              <a:extLst>
                <a:ext uri="{FF2B5EF4-FFF2-40B4-BE49-F238E27FC236}">
                  <a16:creationId xmlns:a16="http://schemas.microsoft.com/office/drawing/2014/main" id="{D17A3E2A-1A3D-9449-9B99-2274E288C33D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7350556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618" name="Group 21">
              <a:extLst>
                <a:ext uri="{FF2B5EF4-FFF2-40B4-BE49-F238E27FC236}">
                  <a16:creationId xmlns:a16="http://schemas.microsoft.com/office/drawing/2014/main" id="{09EA5157-85E5-D84B-9BBA-FD17F2498EF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075913" y="2560536"/>
              <a:ext cx="432478" cy="449296"/>
              <a:chOff x="7989" y="10264"/>
              <a:chExt cx="1008" cy="982"/>
            </a:xfrm>
          </p:grpSpPr>
          <p:sp>
            <p:nvSpPr>
              <p:cNvPr id="1672" name="Arc 22">
                <a:extLst>
                  <a:ext uri="{FF2B5EF4-FFF2-40B4-BE49-F238E27FC236}">
                    <a16:creationId xmlns:a16="http://schemas.microsoft.com/office/drawing/2014/main" id="{4A2CC065-4E7F-B645-8694-661B1EAA04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3" name="Arc 23">
                <a:extLst>
                  <a:ext uri="{FF2B5EF4-FFF2-40B4-BE49-F238E27FC236}">
                    <a16:creationId xmlns:a16="http://schemas.microsoft.com/office/drawing/2014/main" id="{D46C4D13-6CBD-6F46-84A2-E16C6231E32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4" name="Arc 24">
                <a:extLst>
                  <a:ext uri="{FF2B5EF4-FFF2-40B4-BE49-F238E27FC236}">
                    <a16:creationId xmlns:a16="http://schemas.microsoft.com/office/drawing/2014/main" id="{F4EF0902-36F0-F848-BAEB-A8036CA0FA9C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619" name="Group 25">
              <a:extLst>
                <a:ext uri="{FF2B5EF4-FFF2-40B4-BE49-F238E27FC236}">
                  <a16:creationId xmlns:a16="http://schemas.microsoft.com/office/drawing/2014/main" id="{562EC964-4F63-9546-A256-D048D46A6516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936852" y="2560536"/>
              <a:ext cx="432478" cy="449296"/>
              <a:chOff x="7989" y="10264"/>
              <a:chExt cx="1008" cy="982"/>
            </a:xfrm>
          </p:grpSpPr>
          <p:sp>
            <p:nvSpPr>
              <p:cNvPr id="1669" name="Arc 26">
                <a:extLst>
                  <a:ext uri="{FF2B5EF4-FFF2-40B4-BE49-F238E27FC236}">
                    <a16:creationId xmlns:a16="http://schemas.microsoft.com/office/drawing/2014/main" id="{83AD9424-F9BA-C84E-80D9-E248027DB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0" name="Arc 27">
                <a:extLst>
                  <a:ext uri="{FF2B5EF4-FFF2-40B4-BE49-F238E27FC236}">
                    <a16:creationId xmlns:a16="http://schemas.microsoft.com/office/drawing/2014/main" id="{D6A2004B-95BC-1C43-85A4-623F89CA892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1" name="Arc 28">
                <a:extLst>
                  <a:ext uri="{FF2B5EF4-FFF2-40B4-BE49-F238E27FC236}">
                    <a16:creationId xmlns:a16="http://schemas.microsoft.com/office/drawing/2014/main" id="{2AE0173D-D7DD-6741-AA67-6BCDF1059E93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620" name="Group 29">
              <a:extLst>
                <a:ext uri="{FF2B5EF4-FFF2-40B4-BE49-F238E27FC236}">
                  <a16:creationId xmlns:a16="http://schemas.microsoft.com/office/drawing/2014/main" id="{7BC36092-5DF6-DA4E-A0E7-A79273B0209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801269" y="2560119"/>
              <a:ext cx="433867" cy="449296"/>
              <a:chOff x="7989" y="10264"/>
              <a:chExt cx="1008" cy="982"/>
            </a:xfrm>
          </p:grpSpPr>
          <p:sp>
            <p:nvSpPr>
              <p:cNvPr id="1666" name="Arc 30">
                <a:extLst>
                  <a:ext uri="{FF2B5EF4-FFF2-40B4-BE49-F238E27FC236}">
                    <a16:creationId xmlns:a16="http://schemas.microsoft.com/office/drawing/2014/main" id="{A95FA279-AD7F-F14D-8189-51CA5B2375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7" name="Arc 31">
                <a:extLst>
                  <a:ext uri="{FF2B5EF4-FFF2-40B4-BE49-F238E27FC236}">
                    <a16:creationId xmlns:a16="http://schemas.microsoft.com/office/drawing/2014/main" id="{F22D37AA-8353-0C40-BD0C-1178640347B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8" name="Arc 32">
                <a:extLst>
                  <a:ext uri="{FF2B5EF4-FFF2-40B4-BE49-F238E27FC236}">
                    <a16:creationId xmlns:a16="http://schemas.microsoft.com/office/drawing/2014/main" id="{8C34B453-AAA2-B44C-875A-AED5279F20E8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621" name="Group 1620">
              <a:extLst>
                <a:ext uri="{FF2B5EF4-FFF2-40B4-BE49-F238E27FC236}">
                  <a16:creationId xmlns:a16="http://schemas.microsoft.com/office/drawing/2014/main" id="{9E45FDBE-4523-2446-810E-49CC3FF7EA6B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663598" y="2560119"/>
              <a:ext cx="433867" cy="449296"/>
              <a:chOff x="7989" y="10264"/>
              <a:chExt cx="1008" cy="982"/>
            </a:xfrm>
          </p:grpSpPr>
          <p:sp>
            <p:nvSpPr>
              <p:cNvPr id="1663" name="Arc 34">
                <a:extLst>
                  <a:ext uri="{FF2B5EF4-FFF2-40B4-BE49-F238E27FC236}">
                    <a16:creationId xmlns:a16="http://schemas.microsoft.com/office/drawing/2014/main" id="{B5A2DC3E-46B5-9740-ACDD-31AFD6271F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4" name="Arc 35">
                <a:extLst>
                  <a:ext uri="{FF2B5EF4-FFF2-40B4-BE49-F238E27FC236}">
                    <a16:creationId xmlns:a16="http://schemas.microsoft.com/office/drawing/2014/main" id="{90392A0B-D26B-D549-98DB-A0472560194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5" name="Arc 36">
                <a:extLst>
                  <a:ext uri="{FF2B5EF4-FFF2-40B4-BE49-F238E27FC236}">
                    <a16:creationId xmlns:a16="http://schemas.microsoft.com/office/drawing/2014/main" id="{D53F1477-CDE3-6049-A099-8EFBC575FBE5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622" name="Group 37">
              <a:extLst>
                <a:ext uri="{FF2B5EF4-FFF2-40B4-BE49-F238E27FC236}">
                  <a16:creationId xmlns:a16="http://schemas.microsoft.com/office/drawing/2014/main" id="{A22495FB-A079-1A41-B4A2-737190327A7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527320" y="2560119"/>
              <a:ext cx="433867" cy="449296"/>
              <a:chOff x="7989" y="10264"/>
              <a:chExt cx="1008" cy="982"/>
            </a:xfrm>
          </p:grpSpPr>
          <p:sp>
            <p:nvSpPr>
              <p:cNvPr id="1660" name="Arc 38">
                <a:extLst>
                  <a:ext uri="{FF2B5EF4-FFF2-40B4-BE49-F238E27FC236}">
                    <a16:creationId xmlns:a16="http://schemas.microsoft.com/office/drawing/2014/main" id="{FDD37704-1C6B-4E46-9A85-E382CC1836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1" name="Arc 39">
                <a:extLst>
                  <a:ext uri="{FF2B5EF4-FFF2-40B4-BE49-F238E27FC236}">
                    <a16:creationId xmlns:a16="http://schemas.microsoft.com/office/drawing/2014/main" id="{775A8114-6904-DA4A-9A52-41D6C16B9AC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2" name="Arc 40">
                <a:extLst>
                  <a:ext uri="{FF2B5EF4-FFF2-40B4-BE49-F238E27FC236}">
                    <a16:creationId xmlns:a16="http://schemas.microsoft.com/office/drawing/2014/main" id="{EB072703-A797-034E-BBF0-129BD1861F57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623" name="Group 41">
              <a:extLst>
                <a:ext uri="{FF2B5EF4-FFF2-40B4-BE49-F238E27FC236}">
                  <a16:creationId xmlns:a16="http://schemas.microsoft.com/office/drawing/2014/main" id="{CE05D8B4-EA50-8A45-9BFA-61D2EE0D5B8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388260" y="2560119"/>
              <a:ext cx="433867" cy="449296"/>
              <a:chOff x="7989" y="10264"/>
              <a:chExt cx="1008" cy="982"/>
            </a:xfrm>
          </p:grpSpPr>
          <p:sp>
            <p:nvSpPr>
              <p:cNvPr id="1657" name="Arc 42">
                <a:extLst>
                  <a:ext uri="{FF2B5EF4-FFF2-40B4-BE49-F238E27FC236}">
                    <a16:creationId xmlns:a16="http://schemas.microsoft.com/office/drawing/2014/main" id="{7A6F5AC5-6D4C-D14F-B5BD-E2C35B701C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8" name="Arc 43">
                <a:extLst>
                  <a:ext uri="{FF2B5EF4-FFF2-40B4-BE49-F238E27FC236}">
                    <a16:creationId xmlns:a16="http://schemas.microsoft.com/office/drawing/2014/main" id="{A244A6BF-527F-1E48-AB7F-79A243024AB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9" name="Arc 44">
                <a:extLst>
                  <a:ext uri="{FF2B5EF4-FFF2-40B4-BE49-F238E27FC236}">
                    <a16:creationId xmlns:a16="http://schemas.microsoft.com/office/drawing/2014/main" id="{C269829C-12AB-8649-B5F2-8CE3A2C1F36F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24" name="Arc 45">
              <a:extLst>
                <a:ext uri="{FF2B5EF4-FFF2-40B4-BE49-F238E27FC236}">
                  <a16:creationId xmlns:a16="http://schemas.microsoft.com/office/drawing/2014/main" id="{36CE0E59-6B54-2447-81FE-715ABAAEF87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70877" y="2564696"/>
              <a:ext cx="314275" cy="441809"/>
            </a:xfrm>
            <a:custGeom>
              <a:avLst/>
              <a:gdLst>
                <a:gd name="G0" fmla="+- 19435 0 0"/>
                <a:gd name="G1" fmla="+- 21600 0 0"/>
                <a:gd name="G2" fmla="+- 21600 0 0"/>
                <a:gd name="T0" fmla="*/ 0 w 41035"/>
                <a:gd name="T1" fmla="*/ 12177 h 38565"/>
                <a:gd name="T2" fmla="*/ 32804 w 41035"/>
                <a:gd name="T3" fmla="*/ 38565 h 38565"/>
                <a:gd name="T4" fmla="*/ 19435 w 41035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035" h="38565" fill="none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</a:path>
                <a:path w="41035" h="38565" stroke="0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  <a:lnTo>
                    <a:pt x="19435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5" name="Arc 46">
              <a:extLst>
                <a:ext uri="{FF2B5EF4-FFF2-40B4-BE49-F238E27FC236}">
                  <a16:creationId xmlns:a16="http://schemas.microsoft.com/office/drawing/2014/main" id="{6C74DE6B-80DA-5240-B747-38DFE33A607E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6237380" y="2630426"/>
              <a:ext cx="324011" cy="379406"/>
            </a:xfrm>
            <a:custGeom>
              <a:avLst/>
              <a:gdLst>
                <a:gd name="G0" fmla="+- 21572 0 0"/>
                <a:gd name="G1" fmla="+- 11552 0 0"/>
                <a:gd name="G2" fmla="+- 21600 0 0"/>
                <a:gd name="T0" fmla="*/ 39822 w 43172"/>
                <a:gd name="T1" fmla="*/ 0 h 33152"/>
                <a:gd name="T2" fmla="*/ 0 w 43172"/>
                <a:gd name="T3" fmla="*/ 12648 h 33152"/>
                <a:gd name="T4" fmla="*/ 21572 w 43172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72" h="33152" fill="none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</a:path>
                <a:path w="43172" h="33152" stroke="0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  <a:lnTo>
                    <a:pt x="21572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6" name="Arc 47">
              <a:extLst>
                <a:ext uri="{FF2B5EF4-FFF2-40B4-BE49-F238E27FC236}">
                  <a16:creationId xmlns:a16="http://schemas.microsoft.com/office/drawing/2014/main" id="{DA332DD2-0A0C-E643-A7DB-03A546BD5783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6391040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7" name="Arc 48">
              <a:extLst>
                <a:ext uri="{FF2B5EF4-FFF2-40B4-BE49-F238E27FC236}">
                  <a16:creationId xmlns:a16="http://schemas.microsoft.com/office/drawing/2014/main" id="{75049223-ECCD-EF42-87C8-5459DA9B59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264183" y="2558454"/>
              <a:ext cx="165482" cy="441809"/>
            </a:xfrm>
            <a:custGeom>
              <a:avLst/>
              <a:gdLst>
                <a:gd name="G0" fmla="+- 166 0 0"/>
                <a:gd name="G1" fmla="+- 21600 0 0"/>
                <a:gd name="G2" fmla="+- 21600 0 0"/>
                <a:gd name="T0" fmla="*/ 0 w 21766"/>
                <a:gd name="T1" fmla="*/ 1 h 38565"/>
                <a:gd name="T2" fmla="*/ 13535 w 21766"/>
                <a:gd name="T3" fmla="*/ 38565 h 38565"/>
                <a:gd name="T4" fmla="*/ 166 w 21766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66" h="38565" fill="none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</a:path>
                <a:path w="21766" h="38565" stroke="0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  <a:lnTo>
                    <a:pt x="166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8" name="Arc 49">
              <a:extLst>
                <a:ext uri="{FF2B5EF4-FFF2-40B4-BE49-F238E27FC236}">
                  <a16:creationId xmlns:a16="http://schemas.microsoft.com/office/drawing/2014/main" id="{8E027CB8-0470-E440-B8F5-2A0F9D6F379D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245409" y="2624602"/>
              <a:ext cx="209980" cy="379406"/>
            </a:xfrm>
            <a:custGeom>
              <a:avLst/>
              <a:gdLst>
                <a:gd name="G0" fmla="+- 6433 0 0"/>
                <a:gd name="G1" fmla="+- 11552 0 0"/>
                <a:gd name="G2" fmla="+- 21600 0 0"/>
                <a:gd name="T0" fmla="*/ 24683 w 28033"/>
                <a:gd name="T1" fmla="*/ 0 h 33152"/>
                <a:gd name="T2" fmla="*/ 0 w 28033"/>
                <a:gd name="T3" fmla="*/ 32171 h 33152"/>
                <a:gd name="T4" fmla="*/ 6433 w 28033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33" h="33152" fill="none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</a:path>
                <a:path w="28033" h="33152" stroke="0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  <a:lnTo>
                    <a:pt x="6433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9" name="Arc 50">
              <a:extLst>
                <a:ext uri="{FF2B5EF4-FFF2-40B4-BE49-F238E27FC236}">
                  <a16:creationId xmlns:a16="http://schemas.microsoft.com/office/drawing/2014/main" id="{CAB818C5-3F5D-7E46-A9DA-1B5F39326F67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284346" y="2553880"/>
              <a:ext cx="155749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0" name="Arc 51">
              <a:extLst>
                <a:ext uri="{FF2B5EF4-FFF2-40B4-BE49-F238E27FC236}">
                  <a16:creationId xmlns:a16="http://schemas.microsoft.com/office/drawing/2014/main" id="{02334A90-015F-074A-9682-FBC797DA84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430359" y="2558039"/>
              <a:ext cx="328183" cy="441809"/>
            </a:xfrm>
            <a:custGeom>
              <a:avLst/>
              <a:gdLst>
                <a:gd name="G0" fmla="+- 21508 0 0"/>
                <a:gd name="G1" fmla="+- 21600 0 0"/>
                <a:gd name="G2" fmla="+- 21600 0 0"/>
                <a:gd name="T0" fmla="*/ 0 w 43108"/>
                <a:gd name="T1" fmla="*/ 19616 h 38565"/>
                <a:gd name="T2" fmla="*/ 34877 w 43108"/>
                <a:gd name="T3" fmla="*/ 38565 h 38565"/>
                <a:gd name="T4" fmla="*/ 21508 w 43108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08" h="38565" fill="none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</a:path>
                <a:path w="43108" h="38565" stroke="0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  <a:lnTo>
                    <a:pt x="21508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1" name="Arc 52">
              <a:extLst>
                <a:ext uri="{FF2B5EF4-FFF2-40B4-BE49-F238E27FC236}">
                  <a16:creationId xmlns:a16="http://schemas.microsoft.com/office/drawing/2014/main" id="{8EDFDCB5-8C84-E944-8A0C-CE1696F665AE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393508" y="2624186"/>
              <a:ext cx="230840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2" name="Arc 53">
              <a:extLst>
                <a:ext uri="{FF2B5EF4-FFF2-40B4-BE49-F238E27FC236}">
                  <a16:creationId xmlns:a16="http://schemas.microsoft.com/office/drawing/2014/main" id="{47B0EE62-CA94-644D-8B90-99F4B1B15228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451914" y="2554295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633" name="Group 54">
              <a:extLst>
                <a:ext uri="{FF2B5EF4-FFF2-40B4-BE49-F238E27FC236}">
                  <a16:creationId xmlns:a16="http://schemas.microsoft.com/office/drawing/2014/main" id="{D39B0908-BA40-C748-B154-FCA9D07DFC4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967985" y="2554295"/>
              <a:ext cx="166873" cy="449296"/>
              <a:chOff x="3891" y="3067"/>
              <a:chExt cx="330" cy="717"/>
            </a:xfrm>
          </p:grpSpPr>
          <p:sp>
            <p:nvSpPr>
              <p:cNvPr id="1653" name="Arc 55">
                <a:extLst>
                  <a:ext uri="{FF2B5EF4-FFF2-40B4-BE49-F238E27FC236}">
                    <a16:creationId xmlns:a16="http://schemas.microsoft.com/office/drawing/2014/main" id="{7130111B-D46D-2643-8EBD-A8D4C25411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" y="3072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654" name="Group 56">
                <a:extLst>
                  <a:ext uri="{FF2B5EF4-FFF2-40B4-BE49-F238E27FC236}">
                    <a16:creationId xmlns:a16="http://schemas.microsoft.com/office/drawing/2014/main" id="{B96484AF-CF70-EF4D-A2EA-AEC86B4E2A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1" y="3067"/>
                <a:ext cx="295" cy="717"/>
                <a:chOff x="3581" y="2155"/>
                <a:chExt cx="295" cy="717"/>
              </a:xfrm>
            </p:grpSpPr>
            <p:sp>
              <p:nvSpPr>
                <p:cNvPr id="1655" name="Arc 57">
                  <a:extLst>
                    <a:ext uri="{FF2B5EF4-FFF2-40B4-BE49-F238E27FC236}">
                      <a16:creationId xmlns:a16="http://schemas.microsoft.com/office/drawing/2014/main" id="{4EC083E5-E047-F542-91AB-CCDDC00C5A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581" y="2155"/>
                  <a:ext cx="280" cy="605"/>
                </a:xfrm>
                <a:custGeom>
                  <a:avLst/>
                  <a:gdLst>
                    <a:gd name="G0" fmla="+- 3 0 0"/>
                    <a:gd name="G1" fmla="+- 11552 0 0"/>
                    <a:gd name="G2" fmla="+- 21600 0 0"/>
                    <a:gd name="T0" fmla="*/ 18253 w 21603"/>
                    <a:gd name="T1" fmla="*/ 0 h 33152"/>
                    <a:gd name="T2" fmla="*/ 0 w 21603"/>
                    <a:gd name="T3" fmla="*/ 33151 h 33152"/>
                    <a:gd name="T4" fmla="*/ 3 w 2160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3" h="33152" fill="none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</a:path>
                    <a:path w="21603" h="33152" stroke="0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  <a:lnTo>
                        <a:pt x="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6" name="Arc 58">
                  <a:extLst>
                    <a:ext uri="{FF2B5EF4-FFF2-40B4-BE49-F238E27FC236}">
                      <a16:creationId xmlns:a16="http://schemas.microsoft.com/office/drawing/2014/main" id="{08601806-F31A-4C4B-9ED7-8A6B30F8C1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07" y="2592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634" name="Arc 59">
              <a:extLst>
                <a:ext uri="{FF2B5EF4-FFF2-40B4-BE49-F238E27FC236}">
                  <a16:creationId xmlns:a16="http://schemas.microsoft.com/office/drawing/2014/main" id="{E068BE99-6911-BD49-81C7-09B94C511DD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14692" y="2557207"/>
              <a:ext cx="161310" cy="441809"/>
            </a:xfrm>
            <a:custGeom>
              <a:avLst/>
              <a:gdLst>
                <a:gd name="G0" fmla="+- 2440 0 0"/>
                <a:gd name="G1" fmla="+- 21600 0 0"/>
                <a:gd name="G2" fmla="+- 21600 0 0"/>
                <a:gd name="T0" fmla="*/ 0 w 24040"/>
                <a:gd name="T1" fmla="*/ 139 h 38565"/>
                <a:gd name="T2" fmla="*/ 15809 w 24040"/>
                <a:gd name="T3" fmla="*/ 38565 h 38565"/>
                <a:gd name="T4" fmla="*/ 2440 w 24040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40" h="38565" fill="none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</a:path>
                <a:path w="24040" h="38565" stroke="0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  <a:lnTo>
                    <a:pt x="2440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5" name="Arc 60">
              <a:extLst>
                <a:ext uri="{FF2B5EF4-FFF2-40B4-BE49-F238E27FC236}">
                  <a16:creationId xmlns:a16="http://schemas.microsoft.com/office/drawing/2014/main" id="{56C1C686-8629-7347-8280-AA280735A9D5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080622" y="2624186"/>
              <a:ext cx="203027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6" name="Arc 61">
              <a:extLst>
                <a:ext uri="{FF2B5EF4-FFF2-40B4-BE49-F238E27FC236}">
                  <a16:creationId xmlns:a16="http://schemas.microsoft.com/office/drawing/2014/main" id="{BA5EABDF-D5B3-5C45-9A47-20D07A225A8E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132769" y="2553880"/>
              <a:ext cx="136280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637" name="Group 62">
              <a:extLst>
                <a:ext uri="{FF2B5EF4-FFF2-40B4-BE49-F238E27FC236}">
                  <a16:creationId xmlns:a16="http://schemas.microsoft.com/office/drawing/2014/main" id="{F7C00116-7669-EE43-B9B4-7FE101C175E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484053" y="2552632"/>
              <a:ext cx="656363" cy="449296"/>
              <a:chOff x="4893" y="2164"/>
              <a:chExt cx="1140" cy="717"/>
            </a:xfrm>
          </p:grpSpPr>
          <p:sp>
            <p:nvSpPr>
              <p:cNvPr id="1638" name="Arc 63">
                <a:extLst>
                  <a:ext uri="{FF2B5EF4-FFF2-40B4-BE49-F238E27FC236}">
                    <a16:creationId xmlns:a16="http://schemas.microsoft.com/office/drawing/2014/main" id="{0C32F451-757D-E148-8FC2-32E71055F8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8" y="2169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9" name="Arc 64">
                <a:extLst>
                  <a:ext uri="{FF2B5EF4-FFF2-40B4-BE49-F238E27FC236}">
                    <a16:creationId xmlns:a16="http://schemas.microsoft.com/office/drawing/2014/main" id="{902AECF3-485A-EA4A-84C5-D4878CE13EF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186" y="2164"/>
                <a:ext cx="363" cy="605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0" name="Arc 65">
                <a:extLst>
                  <a:ext uri="{FF2B5EF4-FFF2-40B4-BE49-F238E27FC236}">
                    <a16:creationId xmlns:a16="http://schemas.microsoft.com/office/drawing/2014/main" id="{D32FB2A1-7F8E-1945-95FC-3C127BDE0EF3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213" y="2601"/>
                <a:ext cx="269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641" name="Group 66">
                <a:extLst>
                  <a:ext uri="{FF2B5EF4-FFF2-40B4-BE49-F238E27FC236}">
                    <a16:creationId xmlns:a16="http://schemas.microsoft.com/office/drawing/2014/main" id="{FD25B342-D74B-2D47-92E9-5B34A48AB63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3" y="2164"/>
                <a:ext cx="401" cy="717"/>
                <a:chOff x="3661" y="2164"/>
                <a:chExt cx="401" cy="717"/>
              </a:xfrm>
            </p:grpSpPr>
            <p:sp>
              <p:nvSpPr>
                <p:cNvPr id="1650" name="Arc 67">
                  <a:extLst>
                    <a:ext uri="{FF2B5EF4-FFF2-40B4-BE49-F238E27FC236}">
                      <a16:creationId xmlns:a16="http://schemas.microsoft.com/office/drawing/2014/main" id="{03D02703-FBD6-6C43-ACF2-707B8A575B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4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1" name="Arc 68">
                  <a:extLst>
                    <a:ext uri="{FF2B5EF4-FFF2-40B4-BE49-F238E27FC236}">
                      <a16:creationId xmlns:a16="http://schemas.microsoft.com/office/drawing/2014/main" id="{33537D0A-A561-714E-B4C5-77E7845A85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661" y="2164"/>
                  <a:ext cx="401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2" name="Arc 69">
                  <a:extLst>
                    <a:ext uri="{FF2B5EF4-FFF2-40B4-BE49-F238E27FC236}">
                      <a16:creationId xmlns:a16="http://schemas.microsoft.com/office/drawing/2014/main" id="{E90F2323-6525-D34E-A825-A39A59C4BA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89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42" name="Group 70">
                <a:extLst>
                  <a:ext uri="{FF2B5EF4-FFF2-40B4-BE49-F238E27FC236}">
                    <a16:creationId xmlns:a16="http://schemas.microsoft.com/office/drawing/2014/main" id="{040580C2-0359-4C46-91EE-A5B9C02E02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" y="2164"/>
                <a:ext cx="290" cy="717"/>
                <a:chOff x="3891" y="3067"/>
                <a:chExt cx="330" cy="717"/>
              </a:xfrm>
            </p:grpSpPr>
            <p:sp>
              <p:nvSpPr>
                <p:cNvPr id="1646" name="Arc 71">
                  <a:extLst>
                    <a:ext uri="{FF2B5EF4-FFF2-40B4-BE49-F238E27FC236}">
                      <a16:creationId xmlns:a16="http://schemas.microsoft.com/office/drawing/2014/main" id="{FE21F30B-E768-F14A-B7D8-ED83BC85F7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647" name="Group 72">
                  <a:extLst>
                    <a:ext uri="{FF2B5EF4-FFF2-40B4-BE49-F238E27FC236}">
                      <a16:creationId xmlns:a16="http://schemas.microsoft.com/office/drawing/2014/main" id="{30CEC497-3D7B-8B43-B48F-440C362FEC0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1648" name="Arc 73">
                    <a:extLst>
                      <a:ext uri="{FF2B5EF4-FFF2-40B4-BE49-F238E27FC236}">
                        <a16:creationId xmlns:a16="http://schemas.microsoft.com/office/drawing/2014/main" id="{F3C5AE12-D767-AF40-BD7C-9783D9B3CB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49" name="Arc 74">
                    <a:extLst>
                      <a:ext uri="{FF2B5EF4-FFF2-40B4-BE49-F238E27FC236}">
                        <a16:creationId xmlns:a16="http://schemas.microsoft.com/office/drawing/2014/main" id="{5C9A2815-0F97-054C-ACAD-C0844469C38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643" name="Arc 75">
                <a:extLst>
                  <a:ext uri="{FF2B5EF4-FFF2-40B4-BE49-F238E27FC236}">
                    <a16:creationId xmlns:a16="http://schemas.microsoft.com/office/drawing/2014/main" id="{141314CB-9FF3-2648-86B5-A6B22FDB86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6" y="2171"/>
                <a:ext cx="281" cy="705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4" name="Arc 76">
                <a:extLst>
                  <a:ext uri="{FF2B5EF4-FFF2-40B4-BE49-F238E27FC236}">
                    <a16:creationId xmlns:a16="http://schemas.microsoft.com/office/drawing/2014/main" id="{08443EEF-708E-A246-BBCA-B98E79FED4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484" y="2164"/>
                <a:ext cx="353" cy="605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5" name="Arc 77">
                <a:extLst>
                  <a:ext uri="{FF2B5EF4-FFF2-40B4-BE49-F238E27FC236}">
                    <a16:creationId xmlns:a16="http://schemas.microsoft.com/office/drawing/2014/main" id="{0B490BE1-4C0E-5846-AE72-5EE3EED04DA3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509" y="2601"/>
                <a:ext cx="236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675" name="Group 1674">
            <a:extLst>
              <a:ext uri="{FF2B5EF4-FFF2-40B4-BE49-F238E27FC236}">
                <a16:creationId xmlns:a16="http://schemas.microsoft.com/office/drawing/2014/main" id="{0FACCCEA-B39B-CF45-82E3-03DA9A501529}"/>
              </a:ext>
            </a:extLst>
          </p:cNvPr>
          <p:cNvGrpSpPr/>
          <p:nvPr/>
        </p:nvGrpSpPr>
        <p:grpSpPr>
          <a:xfrm>
            <a:off x="5928455" y="4664319"/>
            <a:ext cx="1082103" cy="239129"/>
            <a:chOff x="6237380" y="2552632"/>
            <a:chExt cx="2521162" cy="457200"/>
          </a:xfrm>
        </p:grpSpPr>
        <p:sp>
          <p:nvSpPr>
            <p:cNvPr id="1676" name="Arc 18">
              <a:extLst>
                <a:ext uri="{FF2B5EF4-FFF2-40B4-BE49-F238E27FC236}">
                  <a16:creationId xmlns:a16="http://schemas.microsoft.com/office/drawing/2014/main" id="{75066EED-7EE1-0145-8730-0BBC33A703E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29696" y="2565111"/>
              <a:ext cx="165482" cy="441809"/>
            </a:xfrm>
            <a:custGeom>
              <a:avLst/>
              <a:gdLst>
                <a:gd name="G0" fmla="+- 0 0 0"/>
                <a:gd name="G1" fmla="+- 21594 0 0"/>
                <a:gd name="G2" fmla="+- 21600 0 0"/>
                <a:gd name="T0" fmla="*/ 500 w 21600"/>
                <a:gd name="T1" fmla="*/ 0 h 38559"/>
                <a:gd name="T2" fmla="*/ 13369 w 21600"/>
                <a:gd name="T3" fmla="*/ 38559 h 38559"/>
                <a:gd name="T4" fmla="*/ 0 w 21600"/>
                <a:gd name="T5" fmla="*/ 21594 h 38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8559" fill="none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</a:path>
                <a:path w="21600" h="38559" stroke="0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  <a:lnTo>
                    <a:pt x="0" y="21594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7" name="Arc 19">
              <a:extLst>
                <a:ext uri="{FF2B5EF4-FFF2-40B4-BE49-F238E27FC236}">
                  <a16:creationId xmlns:a16="http://schemas.microsoft.com/office/drawing/2014/main" id="{E32793B2-A648-C84F-ADF6-1CF1DF5EF1D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7210801" y="2630426"/>
              <a:ext cx="310103" cy="379406"/>
            </a:xfrm>
            <a:custGeom>
              <a:avLst/>
              <a:gdLst>
                <a:gd name="G0" fmla="+- 19755 0 0"/>
                <a:gd name="G1" fmla="+- 11552 0 0"/>
                <a:gd name="G2" fmla="+- 21600 0 0"/>
                <a:gd name="T0" fmla="*/ 38005 w 41355"/>
                <a:gd name="T1" fmla="*/ 0 h 33152"/>
                <a:gd name="T2" fmla="*/ 0 w 41355"/>
                <a:gd name="T3" fmla="*/ 20286 h 33152"/>
                <a:gd name="T4" fmla="*/ 19755 w 41355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55" h="33152" fill="none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</a:path>
                <a:path w="41355" h="33152" stroke="0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  <a:lnTo>
                    <a:pt x="19755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8" name="Arc 20">
              <a:extLst>
                <a:ext uri="{FF2B5EF4-FFF2-40B4-BE49-F238E27FC236}">
                  <a16:creationId xmlns:a16="http://schemas.microsoft.com/office/drawing/2014/main" id="{6B642C3C-C51D-A449-9FC8-0CF7E2992470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7350556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679" name="Group 21">
              <a:extLst>
                <a:ext uri="{FF2B5EF4-FFF2-40B4-BE49-F238E27FC236}">
                  <a16:creationId xmlns:a16="http://schemas.microsoft.com/office/drawing/2014/main" id="{35F4E442-0CA1-9E4A-A0B3-E43C94DA415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075913" y="2560536"/>
              <a:ext cx="432478" cy="449296"/>
              <a:chOff x="7989" y="10264"/>
              <a:chExt cx="1008" cy="982"/>
            </a:xfrm>
          </p:grpSpPr>
          <p:sp>
            <p:nvSpPr>
              <p:cNvPr id="1733" name="Arc 22">
                <a:extLst>
                  <a:ext uri="{FF2B5EF4-FFF2-40B4-BE49-F238E27FC236}">
                    <a16:creationId xmlns:a16="http://schemas.microsoft.com/office/drawing/2014/main" id="{7CD63E21-DEA2-0C42-A934-DE6B6D19E6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4" name="Arc 23">
                <a:extLst>
                  <a:ext uri="{FF2B5EF4-FFF2-40B4-BE49-F238E27FC236}">
                    <a16:creationId xmlns:a16="http://schemas.microsoft.com/office/drawing/2014/main" id="{AE183EAA-8401-534E-A4AB-81A75718C76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5" name="Arc 24">
                <a:extLst>
                  <a:ext uri="{FF2B5EF4-FFF2-40B4-BE49-F238E27FC236}">
                    <a16:creationId xmlns:a16="http://schemas.microsoft.com/office/drawing/2014/main" id="{05FF0D88-CB0B-C440-85F2-312447D941EC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680" name="Group 25">
              <a:extLst>
                <a:ext uri="{FF2B5EF4-FFF2-40B4-BE49-F238E27FC236}">
                  <a16:creationId xmlns:a16="http://schemas.microsoft.com/office/drawing/2014/main" id="{EE0C4EBF-46D9-0546-93A1-A267CF0A68A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936852" y="2560536"/>
              <a:ext cx="432478" cy="449296"/>
              <a:chOff x="7989" y="10264"/>
              <a:chExt cx="1008" cy="982"/>
            </a:xfrm>
          </p:grpSpPr>
          <p:sp>
            <p:nvSpPr>
              <p:cNvPr id="1730" name="Arc 26">
                <a:extLst>
                  <a:ext uri="{FF2B5EF4-FFF2-40B4-BE49-F238E27FC236}">
                    <a16:creationId xmlns:a16="http://schemas.microsoft.com/office/drawing/2014/main" id="{DDF08244-EE19-6E43-A54E-74EC3B6885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1" name="Arc 27">
                <a:extLst>
                  <a:ext uri="{FF2B5EF4-FFF2-40B4-BE49-F238E27FC236}">
                    <a16:creationId xmlns:a16="http://schemas.microsoft.com/office/drawing/2014/main" id="{3C7B3095-08FC-CD47-AA57-BAF5719C6F8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2" name="Arc 28">
                <a:extLst>
                  <a:ext uri="{FF2B5EF4-FFF2-40B4-BE49-F238E27FC236}">
                    <a16:creationId xmlns:a16="http://schemas.microsoft.com/office/drawing/2014/main" id="{08DE55B6-8917-D545-8CCF-EBA0A2116B74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681" name="Group 29">
              <a:extLst>
                <a:ext uri="{FF2B5EF4-FFF2-40B4-BE49-F238E27FC236}">
                  <a16:creationId xmlns:a16="http://schemas.microsoft.com/office/drawing/2014/main" id="{1AF1552F-5F7C-204D-B858-4B6F2645E1D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801269" y="2560119"/>
              <a:ext cx="433867" cy="449296"/>
              <a:chOff x="7989" y="10264"/>
              <a:chExt cx="1008" cy="982"/>
            </a:xfrm>
          </p:grpSpPr>
          <p:sp>
            <p:nvSpPr>
              <p:cNvPr id="1727" name="Arc 30">
                <a:extLst>
                  <a:ext uri="{FF2B5EF4-FFF2-40B4-BE49-F238E27FC236}">
                    <a16:creationId xmlns:a16="http://schemas.microsoft.com/office/drawing/2014/main" id="{A04E8A42-CF7B-7D43-9515-31FC80E69B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8" name="Arc 31">
                <a:extLst>
                  <a:ext uri="{FF2B5EF4-FFF2-40B4-BE49-F238E27FC236}">
                    <a16:creationId xmlns:a16="http://schemas.microsoft.com/office/drawing/2014/main" id="{2A0F9627-2A4B-9448-89FC-F33BB936103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9" name="Arc 32">
                <a:extLst>
                  <a:ext uri="{FF2B5EF4-FFF2-40B4-BE49-F238E27FC236}">
                    <a16:creationId xmlns:a16="http://schemas.microsoft.com/office/drawing/2014/main" id="{201A4481-A8BF-C543-9CDC-783AA7BA477E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682" name="Group 1681">
              <a:extLst>
                <a:ext uri="{FF2B5EF4-FFF2-40B4-BE49-F238E27FC236}">
                  <a16:creationId xmlns:a16="http://schemas.microsoft.com/office/drawing/2014/main" id="{4CC436B1-7E26-144F-8F5B-90ADBCCFDA1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663598" y="2560119"/>
              <a:ext cx="433867" cy="449296"/>
              <a:chOff x="7989" y="10264"/>
              <a:chExt cx="1008" cy="982"/>
            </a:xfrm>
          </p:grpSpPr>
          <p:sp>
            <p:nvSpPr>
              <p:cNvPr id="1724" name="Arc 34">
                <a:extLst>
                  <a:ext uri="{FF2B5EF4-FFF2-40B4-BE49-F238E27FC236}">
                    <a16:creationId xmlns:a16="http://schemas.microsoft.com/office/drawing/2014/main" id="{61AB8038-2BFF-054C-9223-FB1F576B51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5" name="Arc 35">
                <a:extLst>
                  <a:ext uri="{FF2B5EF4-FFF2-40B4-BE49-F238E27FC236}">
                    <a16:creationId xmlns:a16="http://schemas.microsoft.com/office/drawing/2014/main" id="{41A6B7A9-DEC6-EC44-A6E7-1C026B00BB3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6" name="Arc 36">
                <a:extLst>
                  <a:ext uri="{FF2B5EF4-FFF2-40B4-BE49-F238E27FC236}">
                    <a16:creationId xmlns:a16="http://schemas.microsoft.com/office/drawing/2014/main" id="{B633D4DB-EF0C-D144-BDB4-8EDBEA31AC31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683" name="Group 37">
              <a:extLst>
                <a:ext uri="{FF2B5EF4-FFF2-40B4-BE49-F238E27FC236}">
                  <a16:creationId xmlns:a16="http://schemas.microsoft.com/office/drawing/2014/main" id="{42E065DA-349B-3F43-8837-C2E19A8938F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527320" y="2560119"/>
              <a:ext cx="433867" cy="449296"/>
              <a:chOff x="7989" y="10264"/>
              <a:chExt cx="1008" cy="982"/>
            </a:xfrm>
          </p:grpSpPr>
          <p:sp>
            <p:nvSpPr>
              <p:cNvPr id="1721" name="Arc 38">
                <a:extLst>
                  <a:ext uri="{FF2B5EF4-FFF2-40B4-BE49-F238E27FC236}">
                    <a16:creationId xmlns:a16="http://schemas.microsoft.com/office/drawing/2014/main" id="{FC84FC45-6DAA-FF49-8ADF-64DAF4A950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2" name="Arc 39">
                <a:extLst>
                  <a:ext uri="{FF2B5EF4-FFF2-40B4-BE49-F238E27FC236}">
                    <a16:creationId xmlns:a16="http://schemas.microsoft.com/office/drawing/2014/main" id="{5A5B56E3-4D89-B24E-B949-E15067310DA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3" name="Arc 40">
                <a:extLst>
                  <a:ext uri="{FF2B5EF4-FFF2-40B4-BE49-F238E27FC236}">
                    <a16:creationId xmlns:a16="http://schemas.microsoft.com/office/drawing/2014/main" id="{EAE359B9-E6BE-B143-BCBE-21F2EFAA0CB4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684" name="Group 41">
              <a:extLst>
                <a:ext uri="{FF2B5EF4-FFF2-40B4-BE49-F238E27FC236}">
                  <a16:creationId xmlns:a16="http://schemas.microsoft.com/office/drawing/2014/main" id="{D036CB5B-EDB6-9142-82E0-C83CF0F0C94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388260" y="2560119"/>
              <a:ext cx="433867" cy="449296"/>
              <a:chOff x="7989" y="10264"/>
              <a:chExt cx="1008" cy="982"/>
            </a:xfrm>
          </p:grpSpPr>
          <p:sp>
            <p:nvSpPr>
              <p:cNvPr id="1718" name="Arc 42">
                <a:extLst>
                  <a:ext uri="{FF2B5EF4-FFF2-40B4-BE49-F238E27FC236}">
                    <a16:creationId xmlns:a16="http://schemas.microsoft.com/office/drawing/2014/main" id="{D1169A93-9AE8-E84D-961A-6602A4C387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9" name="Arc 43">
                <a:extLst>
                  <a:ext uri="{FF2B5EF4-FFF2-40B4-BE49-F238E27FC236}">
                    <a16:creationId xmlns:a16="http://schemas.microsoft.com/office/drawing/2014/main" id="{2892772A-7D3A-274F-95B5-11F03527936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0" name="Arc 44">
                <a:extLst>
                  <a:ext uri="{FF2B5EF4-FFF2-40B4-BE49-F238E27FC236}">
                    <a16:creationId xmlns:a16="http://schemas.microsoft.com/office/drawing/2014/main" id="{8258EA32-46D8-A14D-845B-63E1108D0AFD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85" name="Arc 45">
              <a:extLst>
                <a:ext uri="{FF2B5EF4-FFF2-40B4-BE49-F238E27FC236}">
                  <a16:creationId xmlns:a16="http://schemas.microsoft.com/office/drawing/2014/main" id="{BB9D32EE-646D-D742-9EE8-C5F5BDACB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70877" y="2564696"/>
              <a:ext cx="314275" cy="441809"/>
            </a:xfrm>
            <a:custGeom>
              <a:avLst/>
              <a:gdLst>
                <a:gd name="G0" fmla="+- 19435 0 0"/>
                <a:gd name="G1" fmla="+- 21600 0 0"/>
                <a:gd name="G2" fmla="+- 21600 0 0"/>
                <a:gd name="T0" fmla="*/ 0 w 41035"/>
                <a:gd name="T1" fmla="*/ 12177 h 38565"/>
                <a:gd name="T2" fmla="*/ 32804 w 41035"/>
                <a:gd name="T3" fmla="*/ 38565 h 38565"/>
                <a:gd name="T4" fmla="*/ 19435 w 41035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035" h="38565" fill="none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</a:path>
                <a:path w="41035" h="38565" stroke="0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  <a:lnTo>
                    <a:pt x="19435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6" name="Arc 46">
              <a:extLst>
                <a:ext uri="{FF2B5EF4-FFF2-40B4-BE49-F238E27FC236}">
                  <a16:creationId xmlns:a16="http://schemas.microsoft.com/office/drawing/2014/main" id="{CFD8FB0D-466C-064A-918C-9DB816E77156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6237380" y="2630426"/>
              <a:ext cx="324011" cy="379406"/>
            </a:xfrm>
            <a:custGeom>
              <a:avLst/>
              <a:gdLst>
                <a:gd name="G0" fmla="+- 21572 0 0"/>
                <a:gd name="G1" fmla="+- 11552 0 0"/>
                <a:gd name="G2" fmla="+- 21600 0 0"/>
                <a:gd name="T0" fmla="*/ 39822 w 43172"/>
                <a:gd name="T1" fmla="*/ 0 h 33152"/>
                <a:gd name="T2" fmla="*/ 0 w 43172"/>
                <a:gd name="T3" fmla="*/ 12648 h 33152"/>
                <a:gd name="T4" fmla="*/ 21572 w 43172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72" h="33152" fill="none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</a:path>
                <a:path w="43172" h="33152" stroke="0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  <a:lnTo>
                    <a:pt x="21572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7" name="Arc 47">
              <a:extLst>
                <a:ext uri="{FF2B5EF4-FFF2-40B4-BE49-F238E27FC236}">
                  <a16:creationId xmlns:a16="http://schemas.microsoft.com/office/drawing/2014/main" id="{6027B37B-4BE2-A744-9403-1EFB620334F6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6391040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8" name="Arc 48">
              <a:extLst>
                <a:ext uri="{FF2B5EF4-FFF2-40B4-BE49-F238E27FC236}">
                  <a16:creationId xmlns:a16="http://schemas.microsoft.com/office/drawing/2014/main" id="{5B6DBB75-4665-C548-8269-A3DE31D651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264183" y="2558454"/>
              <a:ext cx="165482" cy="441809"/>
            </a:xfrm>
            <a:custGeom>
              <a:avLst/>
              <a:gdLst>
                <a:gd name="G0" fmla="+- 166 0 0"/>
                <a:gd name="G1" fmla="+- 21600 0 0"/>
                <a:gd name="G2" fmla="+- 21600 0 0"/>
                <a:gd name="T0" fmla="*/ 0 w 21766"/>
                <a:gd name="T1" fmla="*/ 1 h 38565"/>
                <a:gd name="T2" fmla="*/ 13535 w 21766"/>
                <a:gd name="T3" fmla="*/ 38565 h 38565"/>
                <a:gd name="T4" fmla="*/ 166 w 21766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66" h="38565" fill="none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</a:path>
                <a:path w="21766" h="38565" stroke="0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  <a:lnTo>
                    <a:pt x="166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9" name="Arc 49">
              <a:extLst>
                <a:ext uri="{FF2B5EF4-FFF2-40B4-BE49-F238E27FC236}">
                  <a16:creationId xmlns:a16="http://schemas.microsoft.com/office/drawing/2014/main" id="{B98A1E8A-C02C-5341-A54E-7FC9E76C961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245409" y="2624602"/>
              <a:ext cx="209980" cy="379406"/>
            </a:xfrm>
            <a:custGeom>
              <a:avLst/>
              <a:gdLst>
                <a:gd name="G0" fmla="+- 6433 0 0"/>
                <a:gd name="G1" fmla="+- 11552 0 0"/>
                <a:gd name="G2" fmla="+- 21600 0 0"/>
                <a:gd name="T0" fmla="*/ 24683 w 28033"/>
                <a:gd name="T1" fmla="*/ 0 h 33152"/>
                <a:gd name="T2" fmla="*/ 0 w 28033"/>
                <a:gd name="T3" fmla="*/ 32171 h 33152"/>
                <a:gd name="T4" fmla="*/ 6433 w 28033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33" h="33152" fill="none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</a:path>
                <a:path w="28033" h="33152" stroke="0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  <a:lnTo>
                    <a:pt x="6433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0" name="Arc 50">
              <a:extLst>
                <a:ext uri="{FF2B5EF4-FFF2-40B4-BE49-F238E27FC236}">
                  <a16:creationId xmlns:a16="http://schemas.microsoft.com/office/drawing/2014/main" id="{F681560E-0786-0446-B257-FD23C46ED61A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284346" y="2553880"/>
              <a:ext cx="155749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1" name="Arc 51">
              <a:extLst>
                <a:ext uri="{FF2B5EF4-FFF2-40B4-BE49-F238E27FC236}">
                  <a16:creationId xmlns:a16="http://schemas.microsoft.com/office/drawing/2014/main" id="{AD0CACD6-ACC0-024D-B698-607D9566242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430359" y="2558039"/>
              <a:ext cx="328183" cy="441809"/>
            </a:xfrm>
            <a:custGeom>
              <a:avLst/>
              <a:gdLst>
                <a:gd name="G0" fmla="+- 21508 0 0"/>
                <a:gd name="G1" fmla="+- 21600 0 0"/>
                <a:gd name="G2" fmla="+- 21600 0 0"/>
                <a:gd name="T0" fmla="*/ 0 w 43108"/>
                <a:gd name="T1" fmla="*/ 19616 h 38565"/>
                <a:gd name="T2" fmla="*/ 34877 w 43108"/>
                <a:gd name="T3" fmla="*/ 38565 h 38565"/>
                <a:gd name="T4" fmla="*/ 21508 w 43108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08" h="38565" fill="none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</a:path>
                <a:path w="43108" h="38565" stroke="0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  <a:lnTo>
                    <a:pt x="21508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2" name="Arc 52">
              <a:extLst>
                <a:ext uri="{FF2B5EF4-FFF2-40B4-BE49-F238E27FC236}">
                  <a16:creationId xmlns:a16="http://schemas.microsoft.com/office/drawing/2014/main" id="{C7DCFBE9-AFA9-C541-95DC-B3C509E146E7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393508" y="2624186"/>
              <a:ext cx="230840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3" name="Arc 53">
              <a:extLst>
                <a:ext uri="{FF2B5EF4-FFF2-40B4-BE49-F238E27FC236}">
                  <a16:creationId xmlns:a16="http://schemas.microsoft.com/office/drawing/2014/main" id="{1836F46D-CEF0-1C49-B40E-CE4E2374AA60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451914" y="2554295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694" name="Group 54">
              <a:extLst>
                <a:ext uri="{FF2B5EF4-FFF2-40B4-BE49-F238E27FC236}">
                  <a16:creationId xmlns:a16="http://schemas.microsoft.com/office/drawing/2014/main" id="{FEE73BA3-DA1A-C045-A0F2-BC486B80D0D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967985" y="2554295"/>
              <a:ext cx="166873" cy="449296"/>
              <a:chOff x="3891" y="3067"/>
              <a:chExt cx="330" cy="717"/>
            </a:xfrm>
          </p:grpSpPr>
          <p:sp>
            <p:nvSpPr>
              <p:cNvPr id="1714" name="Arc 55">
                <a:extLst>
                  <a:ext uri="{FF2B5EF4-FFF2-40B4-BE49-F238E27FC236}">
                    <a16:creationId xmlns:a16="http://schemas.microsoft.com/office/drawing/2014/main" id="{C4EEA059-B509-3547-9CBD-D3A70B3D21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" y="3072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715" name="Group 56">
                <a:extLst>
                  <a:ext uri="{FF2B5EF4-FFF2-40B4-BE49-F238E27FC236}">
                    <a16:creationId xmlns:a16="http://schemas.microsoft.com/office/drawing/2014/main" id="{2629D689-C389-BB4F-B3E8-8723BF72615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1" y="3067"/>
                <a:ext cx="295" cy="717"/>
                <a:chOff x="3581" y="2155"/>
                <a:chExt cx="295" cy="717"/>
              </a:xfrm>
            </p:grpSpPr>
            <p:sp>
              <p:nvSpPr>
                <p:cNvPr id="1716" name="Arc 57">
                  <a:extLst>
                    <a:ext uri="{FF2B5EF4-FFF2-40B4-BE49-F238E27FC236}">
                      <a16:creationId xmlns:a16="http://schemas.microsoft.com/office/drawing/2014/main" id="{D49A7C5C-0E34-984E-B445-069E465D07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581" y="2155"/>
                  <a:ext cx="280" cy="605"/>
                </a:xfrm>
                <a:custGeom>
                  <a:avLst/>
                  <a:gdLst>
                    <a:gd name="G0" fmla="+- 3 0 0"/>
                    <a:gd name="G1" fmla="+- 11552 0 0"/>
                    <a:gd name="G2" fmla="+- 21600 0 0"/>
                    <a:gd name="T0" fmla="*/ 18253 w 21603"/>
                    <a:gd name="T1" fmla="*/ 0 h 33152"/>
                    <a:gd name="T2" fmla="*/ 0 w 21603"/>
                    <a:gd name="T3" fmla="*/ 33151 h 33152"/>
                    <a:gd name="T4" fmla="*/ 3 w 2160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3" h="33152" fill="none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</a:path>
                    <a:path w="21603" h="33152" stroke="0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  <a:lnTo>
                        <a:pt x="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7" name="Arc 58">
                  <a:extLst>
                    <a:ext uri="{FF2B5EF4-FFF2-40B4-BE49-F238E27FC236}">
                      <a16:creationId xmlns:a16="http://schemas.microsoft.com/office/drawing/2014/main" id="{5B3A55F7-4D19-B746-A3E8-98DEB7411D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07" y="2592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695" name="Arc 59">
              <a:extLst>
                <a:ext uri="{FF2B5EF4-FFF2-40B4-BE49-F238E27FC236}">
                  <a16:creationId xmlns:a16="http://schemas.microsoft.com/office/drawing/2014/main" id="{E0B1E27D-661F-554C-B7B8-44D7FF1B45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14692" y="2557207"/>
              <a:ext cx="161310" cy="441809"/>
            </a:xfrm>
            <a:custGeom>
              <a:avLst/>
              <a:gdLst>
                <a:gd name="G0" fmla="+- 2440 0 0"/>
                <a:gd name="G1" fmla="+- 21600 0 0"/>
                <a:gd name="G2" fmla="+- 21600 0 0"/>
                <a:gd name="T0" fmla="*/ 0 w 24040"/>
                <a:gd name="T1" fmla="*/ 139 h 38565"/>
                <a:gd name="T2" fmla="*/ 15809 w 24040"/>
                <a:gd name="T3" fmla="*/ 38565 h 38565"/>
                <a:gd name="T4" fmla="*/ 2440 w 24040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40" h="38565" fill="none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</a:path>
                <a:path w="24040" h="38565" stroke="0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  <a:lnTo>
                    <a:pt x="2440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6" name="Arc 60">
              <a:extLst>
                <a:ext uri="{FF2B5EF4-FFF2-40B4-BE49-F238E27FC236}">
                  <a16:creationId xmlns:a16="http://schemas.microsoft.com/office/drawing/2014/main" id="{E43C9244-938F-9C4D-B514-53234D7EAC70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080622" y="2624186"/>
              <a:ext cx="203027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7" name="Arc 61">
              <a:extLst>
                <a:ext uri="{FF2B5EF4-FFF2-40B4-BE49-F238E27FC236}">
                  <a16:creationId xmlns:a16="http://schemas.microsoft.com/office/drawing/2014/main" id="{4B71D33D-90C1-B241-86CB-03EB872BF720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132769" y="2553880"/>
              <a:ext cx="136280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698" name="Group 62">
              <a:extLst>
                <a:ext uri="{FF2B5EF4-FFF2-40B4-BE49-F238E27FC236}">
                  <a16:creationId xmlns:a16="http://schemas.microsoft.com/office/drawing/2014/main" id="{CC52FF57-1989-FC4D-BA2F-70D99A31B57B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484053" y="2552632"/>
              <a:ext cx="656363" cy="449296"/>
              <a:chOff x="4893" y="2164"/>
              <a:chExt cx="1140" cy="717"/>
            </a:xfrm>
          </p:grpSpPr>
          <p:sp>
            <p:nvSpPr>
              <p:cNvPr id="1699" name="Arc 63">
                <a:extLst>
                  <a:ext uri="{FF2B5EF4-FFF2-40B4-BE49-F238E27FC236}">
                    <a16:creationId xmlns:a16="http://schemas.microsoft.com/office/drawing/2014/main" id="{A83D84A9-B602-FC4B-8ECC-72100660EA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8" y="2169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0" name="Arc 64">
                <a:extLst>
                  <a:ext uri="{FF2B5EF4-FFF2-40B4-BE49-F238E27FC236}">
                    <a16:creationId xmlns:a16="http://schemas.microsoft.com/office/drawing/2014/main" id="{F167B19A-27B0-0A4A-874F-1B12D2AD615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186" y="2164"/>
                <a:ext cx="363" cy="605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1" name="Arc 65">
                <a:extLst>
                  <a:ext uri="{FF2B5EF4-FFF2-40B4-BE49-F238E27FC236}">
                    <a16:creationId xmlns:a16="http://schemas.microsoft.com/office/drawing/2014/main" id="{8943633D-EEBA-6348-9B58-B3E95755C372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213" y="2601"/>
                <a:ext cx="269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702" name="Group 66">
                <a:extLst>
                  <a:ext uri="{FF2B5EF4-FFF2-40B4-BE49-F238E27FC236}">
                    <a16:creationId xmlns:a16="http://schemas.microsoft.com/office/drawing/2014/main" id="{0A44A96C-2B03-7542-A002-02E25637AC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3" y="2164"/>
                <a:ext cx="401" cy="717"/>
                <a:chOff x="3661" y="2164"/>
                <a:chExt cx="401" cy="717"/>
              </a:xfrm>
            </p:grpSpPr>
            <p:sp>
              <p:nvSpPr>
                <p:cNvPr id="1711" name="Arc 67">
                  <a:extLst>
                    <a:ext uri="{FF2B5EF4-FFF2-40B4-BE49-F238E27FC236}">
                      <a16:creationId xmlns:a16="http://schemas.microsoft.com/office/drawing/2014/main" id="{4A1B6473-09E9-FF41-8142-ED97912AE8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4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2" name="Arc 68">
                  <a:extLst>
                    <a:ext uri="{FF2B5EF4-FFF2-40B4-BE49-F238E27FC236}">
                      <a16:creationId xmlns:a16="http://schemas.microsoft.com/office/drawing/2014/main" id="{8B3995CD-0F1B-7C4C-8018-A2C4125E0D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661" y="2164"/>
                  <a:ext cx="401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3" name="Arc 69">
                  <a:extLst>
                    <a:ext uri="{FF2B5EF4-FFF2-40B4-BE49-F238E27FC236}">
                      <a16:creationId xmlns:a16="http://schemas.microsoft.com/office/drawing/2014/main" id="{7840F53A-86B2-2943-9187-9A8424B590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89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703" name="Group 70">
                <a:extLst>
                  <a:ext uri="{FF2B5EF4-FFF2-40B4-BE49-F238E27FC236}">
                    <a16:creationId xmlns:a16="http://schemas.microsoft.com/office/drawing/2014/main" id="{B0F85FFE-08AB-6A47-B0F7-77FC560C33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" y="2164"/>
                <a:ext cx="290" cy="717"/>
                <a:chOff x="3891" y="3067"/>
                <a:chExt cx="330" cy="717"/>
              </a:xfrm>
            </p:grpSpPr>
            <p:sp>
              <p:nvSpPr>
                <p:cNvPr id="1707" name="Arc 71">
                  <a:extLst>
                    <a:ext uri="{FF2B5EF4-FFF2-40B4-BE49-F238E27FC236}">
                      <a16:creationId xmlns:a16="http://schemas.microsoft.com/office/drawing/2014/main" id="{E122ED2A-6ABB-ED48-8AB2-4F6608155C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708" name="Group 72">
                  <a:extLst>
                    <a:ext uri="{FF2B5EF4-FFF2-40B4-BE49-F238E27FC236}">
                      <a16:creationId xmlns:a16="http://schemas.microsoft.com/office/drawing/2014/main" id="{3B1BC515-CF71-8544-B59E-B344E91E030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1709" name="Arc 73">
                    <a:extLst>
                      <a:ext uri="{FF2B5EF4-FFF2-40B4-BE49-F238E27FC236}">
                        <a16:creationId xmlns:a16="http://schemas.microsoft.com/office/drawing/2014/main" id="{0B8D9D8C-01EE-5243-805C-F0D755BE65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10" name="Arc 74">
                    <a:extLst>
                      <a:ext uri="{FF2B5EF4-FFF2-40B4-BE49-F238E27FC236}">
                        <a16:creationId xmlns:a16="http://schemas.microsoft.com/office/drawing/2014/main" id="{CA9B16CD-3B20-884D-8AC9-220E980A70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704" name="Arc 75">
                <a:extLst>
                  <a:ext uri="{FF2B5EF4-FFF2-40B4-BE49-F238E27FC236}">
                    <a16:creationId xmlns:a16="http://schemas.microsoft.com/office/drawing/2014/main" id="{77E1DEF3-6507-7343-94EF-B56B6A8EDE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6" y="2171"/>
                <a:ext cx="281" cy="705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5" name="Arc 76">
                <a:extLst>
                  <a:ext uri="{FF2B5EF4-FFF2-40B4-BE49-F238E27FC236}">
                    <a16:creationId xmlns:a16="http://schemas.microsoft.com/office/drawing/2014/main" id="{7614597D-04AD-9549-A7EF-4E228F9804C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484" y="2164"/>
                <a:ext cx="353" cy="605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6" name="Arc 77">
                <a:extLst>
                  <a:ext uri="{FF2B5EF4-FFF2-40B4-BE49-F238E27FC236}">
                    <a16:creationId xmlns:a16="http://schemas.microsoft.com/office/drawing/2014/main" id="{C357F389-09E0-F047-B511-5CC754463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509" y="2601"/>
                <a:ext cx="236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36" name="Straight Connector 1735">
            <a:extLst>
              <a:ext uri="{FF2B5EF4-FFF2-40B4-BE49-F238E27FC236}">
                <a16:creationId xmlns:a16="http://schemas.microsoft.com/office/drawing/2014/main" id="{53F1992C-747E-7C46-A0B1-3AF5CFD851B3}"/>
              </a:ext>
            </a:extLst>
          </p:cNvPr>
          <p:cNvCxnSpPr/>
          <p:nvPr/>
        </p:nvCxnSpPr>
        <p:spPr>
          <a:xfrm>
            <a:off x="5794697" y="4769514"/>
            <a:ext cx="15554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7" name="Oval 1736">
            <a:extLst>
              <a:ext uri="{FF2B5EF4-FFF2-40B4-BE49-F238E27FC236}">
                <a16:creationId xmlns:a16="http://schemas.microsoft.com/office/drawing/2014/main" id="{C7FD8970-AC5A-1D49-A614-EF1B955C4EE4}"/>
              </a:ext>
            </a:extLst>
          </p:cNvPr>
          <p:cNvSpPr/>
          <p:nvPr/>
        </p:nvSpPr>
        <p:spPr>
          <a:xfrm>
            <a:off x="7042753" y="4679565"/>
            <a:ext cx="235341" cy="24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8" name="Oval 1737">
            <a:extLst>
              <a:ext uri="{FF2B5EF4-FFF2-40B4-BE49-F238E27FC236}">
                <a16:creationId xmlns:a16="http://schemas.microsoft.com/office/drawing/2014/main" id="{4015F8EC-52E5-514F-8426-17E94E4427E6}"/>
              </a:ext>
            </a:extLst>
          </p:cNvPr>
          <p:cNvSpPr/>
          <p:nvPr/>
        </p:nvSpPr>
        <p:spPr>
          <a:xfrm>
            <a:off x="5599952" y="4655601"/>
            <a:ext cx="235341" cy="24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39" name="Group 1738">
            <a:extLst>
              <a:ext uri="{FF2B5EF4-FFF2-40B4-BE49-F238E27FC236}">
                <a16:creationId xmlns:a16="http://schemas.microsoft.com/office/drawing/2014/main" id="{4A6B41D5-C8F4-C44C-B469-0C30BC7FEFE8}"/>
              </a:ext>
            </a:extLst>
          </p:cNvPr>
          <p:cNvGrpSpPr/>
          <p:nvPr/>
        </p:nvGrpSpPr>
        <p:grpSpPr>
          <a:xfrm>
            <a:off x="7285252" y="4670846"/>
            <a:ext cx="1082103" cy="239129"/>
            <a:chOff x="6237380" y="2552632"/>
            <a:chExt cx="2521162" cy="457200"/>
          </a:xfrm>
        </p:grpSpPr>
        <p:sp>
          <p:nvSpPr>
            <p:cNvPr id="1740" name="Arc 18">
              <a:extLst>
                <a:ext uri="{FF2B5EF4-FFF2-40B4-BE49-F238E27FC236}">
                  <a16:creationId xmlns:a16="http://schemas.microsoft.com/office/drawing/2014/main" id="{605872A4-440F-8948-9AC7-6D7549C7B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29696" y="2565111"/>
              <a:ext cx="165482" cy="441809"/>
            </a:xfrm>
            <a:custGeom>
              <a:avLst/>
              <a:gdLst>
                <a:gd name="G0" fmla="+- 0 0 0"/>
                <a:gd name="G1" fmla="+- 21594 0 0"/>
                <a:gd name="G2" fmla="+- 21600 0 0"/>
                <a:gd name="T0" fmla="*/ 500 w 21600"/>
                <a:gd name="T1" fmla="*/ 0 h 38559"/>
                <a:gd name="T2" fmla="*/ 13369 w 21600"/>
                <a:gd name="T3" fmla="*/ 38559 h 38559"/>
                <a:gd name="T4" fmla="*/ 0 w 21600"/>
                <a:gd name="T5" fmla="*/ 21594 h 38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8559" fill="none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</a:path>
                <a:path w="21600" h="38559" stroke="0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  <a:lnTo>
                    <a:pt x="0" y="21594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1" name="Arc 19">
              <a:extLst>
                <a:ext uri="{FF2B5EF4-FFF2-40B4-BE49-F238E27FC236}">
                  <a16:creationId xmlns:a16="http://schemas.microsoft.com/office/drawing/2014/main" id="{A1F12AD6-EDD0-7C4C-AB73-6415E24D716F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7210801" y="2630426"/>
              <a:ext cx="310103" cy="379406"/>
            </a:xfrm>
            <a:custGeom>
              <a:avLst/>
              <a:gdLst>
                <a:gd name="G0" fmla="+- 19755 0 0"/>
                <a:gd name="G1" fmla="+- 11552 0 0"/>
                <a:gd name="G2" fmla="+- 21600 0 0"/>
                <a:gd name="T0" fmla="*/ 38005 w 41355"/>
                <a:gd name="T1" fmla="*/ 0 h 33152"/>
                <a:gd name="T2" fmla="*/ 0 w 41355"/>
                <a:gd name="T3" fmla="*/ 20286 h 33152"/>
                <a:gd name="T4" fmla="*/ 19755 w 41355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55" h="33152" fill="none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</a:path>
                <a:path w="41355" h="33152" stroke="0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  <a:lnTo>
                    <a:pt x="19755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2" name="Arc 20">
              <a:extLst>
                <a:ext uri="{FF2B5EF4-FFF2-40B4-BE49-F238E27FC236}">
                  <a16:creationId xmlns:a16="http://schemas.microsoft.com/office/drawing/2014/main" id="{CF121939-C86C-1848-8FEE-1EDDCCBE6D9F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7350556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743" name="Group 21">
              <a:extLst>
                <a:ext uri="{FF2B5EF4-FFF2-40B4-BE49-F238E27FC236}">
                  <a16:creationId xmlns:a16="http://schemas.microsoft.com/office/drawing/2014/main" id="{A3B22009-2503-7748-ACAF-44688B4A1F3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075913" y="2560536"/>
              <a:ext cx="432478" cy="449296"/>
              <a:chOff x="7989" y="10264"/>
              <a:chExt cx="1008" cy="982"/>
            </a:xfrm>
          </p:grpSpPr>
          <p:sp>
            <p:nvSpPr>
              <p:cNvPr id="1797" name="Arc 22">
                <a:extLst>
                  <a:ext uri="{FF2B5EF4-FFF2-40B4-BE49-F238E27FC236}">
                    <a16:creationId xmlns:a16="http://schemas.microsoft.com/office/drawing/2014/main" id="{ADD39843-9067-9742-8676-13B38664A5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8" name="Arc 23">
                <a:extLst>
                  <a:ext uri="{FF2B5EF4-FFF2-40B4-BE49-F238E27FC236}">
                    <a16:creationId xmlns:a16="http://schemas.microsoft.com/office/drawing/2014/main" id="{D3796DB6-44A8-3C49-86C7-5AE53B1EA50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9" name="Arc 24">
                <a:extLst>
                  <a:ext uri="{FF2B5EF4-FFF2-40B4-BE49-F238E27FC236}">
                    <a16:creationId xmlns:a16="http://schemas.microsoft.com/office/drawing/2014/main" id="{9438C8D3-0FBF-7E4B-83E2-F3DEF5468689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44" name="Group 25">
              <a:extLst>
                <a:ext uri="{FF2B5EF4-FFF2-40B4-BE49-F238E27FC236}">
                  <a16:creationId xmlns:a16="http://schemas.microsoft.com/office/drawing/2014/main" id="{7DD9A569-10BE-7F4D-BFD5-0AE51917F44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936852" y="2560536"/>
              <a:ext cx="432478" cy="449296"/>
              <a:chOff x="7989" y="10264"/>
              <a:chExt cx="1008" cy="982"/>
            </a:xfrm>
          </p:grpSpPr>
          <p:sp>
            <p:nvSpPr>
              <p:cNvPr id="1794" name="Arc 26">
                <a:extLst>
                  <a:ext uri="{FF2B5EF4-FFF2-40B4-BE49-F238E27FC236}">
                    <a16:creationId xmlns:a16="http://schemas.microsoft.com/office/drawing/2014/main" id="{FCDCC10A-D73A-E148-9B6A-78BD01FD17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5" name="Arc 27">
                <a:extLst>
                  <a:ext uri="{FF2B5EF4-FFF2-40B4-BE49-F238E27FC236}">
                    <a16:creationId xmlns:a16="http://schemas.microsoft.com/office/drawing/2014/main" id="{0142B8A3-2A72-4A42-A534-4F34764E34C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6" name="Arc 28">
                <a:extLst>
                  <a:ext uri="{FF2B5EF4-FFF2-40B4-BE49-F238E27FC236}">
                    <a16:creationId xmlns:a16="http://schemas.microsoft.com/office/drawing/2014/main" id="{1E621CEB-6808-CD48-BA21-E431B4AB66A2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45" name="Group 29">
              <a:extLst>
                <a:ext uri="{FF2B5EF4-FFF2-40B4-BE49-F238E27FC236}">
                  <a16:creationId xmlns:a16="http://schemas.microsoft.com/office/drawing/2014/main" id="{1AA2E0FE-DEF4-2544-B07B-9D57184C485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801269" y="2560119"/>
              <a:ext cx="433867" cy="449296"/>
              <a:chOff x="7989" y="10264"/>
              <a:chExt cx="1008" cy="982"/>
            </a:xfrm>
          </p:grpSpPr>
          <p:sp>
            <p:nvSpPr>
              <p:cNvPr id="1791" name="Arc 30">
                <a:extLst>
                  <a:ext uri="{FF2B5EF4-FFF2-40B4-BE49-F238E27FC236}">
                    <a16:creationId xmlns:a16="http://schemas.microsoft.com/office/drawing/2014/main" id="{AC430528-9988-3F4F-AE71-82EAC47408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2" name="Arc 31">
                <a:extLst>
                  <a:ext uri="{FF2B5EF4-FFF2-40B4-BE49-F238E27FC236}">
                    <a16:creationId xmlns:a16="http://schemas.microsoft.com/office/drawing/2014/main" id="{A5D9CB5F-564C-F641-BFF3-77E754B1B54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3" name="Arc 32">
                <a:extLst>
                  <a:ext uri="{FF2B5EF4-FFF2-40B4-BE49-F238E27FC236}">
                    <a16:creationId xmlns:a16="http://schemas.microsoft.com/office/drawing/2014/main" id="{EFDED927-29CD-C34A-B3AA-05E7196C4D33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46" name="Group 1745">
              <a:extLst>
                <a:ext uri="{FF2B5EF4-FFF2-40B4-BE49-F238E27FC236}">
                  <a16:creationId xmlns:a16="http://schemas.microsoft.com/office/drawing/2014/main" id="{9DCD2BB3-9989-1846-8FB2-9BF2D338D35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663598" y="2560119"/>
              <a:ext cx="433867" cy="449296"/>
              <a:chOff x="7989" y="10264"/>
              <a:chExt cx="1008" cy="982"/>
            </a:xfrm>
          </p:grpSpPr>
          <p:sp>
            <p:nvSpPr>
              <p:cNvPr id="1788" name="Arc 34">
                <a:extLst>
                  <a:ext uri="{FF2B5EF4-FFF2-40B4-BE49-F238E27FC236}">
                    <a16:creationId xmlns:a16="http://schemas.microsoft.com/office/drawing/2014/main" id="{E3E847CF-B489-6C4A-B7EA-13C11EF64C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9" name="Arc 35">
                <a:extLst>
                  <a:ext uri="{FF2B5EF4-FFF2-40B4-BE49-F238E27FC236}">
                    <a16:creationId xmlns:a16="http://schemas.microsoft.com/office/drawing/2014/main" id="{16CAFEB1-8BEE-4A44-A80E-76861EBCF30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0" name="Arc 36">
                <a:extLst>
                  <a:ext uri="{FF2B5EF4-FFF2-40B4-BE49-F238E27FC236}">
                    <a16:creationId xmlns:a16="http://schemas.microsoft.com/office/drawing/2014/main" id="{A7B0C16A-84D6-0442-AB66-2E1924020292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47" name="Group 37">
              <a:extLst>
                <a:ext uri="{FF2B5EF4-FFF2-40B4-BE49-F238E27FC236}">
                  <a16:creationId xmlns:a16="http://schemas.microsoft.com/office/drawing/2014/main" id="{82E6B303-C7D6-F046-94BF-CF1B9AC1EF0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527320" y="2560119"/>
              <a:ext cx="433867" cy="449296"/>
              <a:chOff x="7989" y="10264"/>
              <a:chExt cx="1008" cy="982"/>
            </a:xfrm>
          </p:grpSpPr>
          <p:sp>
            <p:nvSpPr>
              <p:cNvPr id="1785" name="Arc 38">
                <a:extLst>
                  <a:ext uri="{FF2B5EF4-FFF2-40B4-BE49-F238E27FC236}">
                    <a16:creationId xmlns:a16="http://schemas.microsoft.com/office/drawing/2014/main" id="{059D45AB-3617-E74C-A57A-72A2704078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6" name="Arc 39">
                <a:extLst>
                  <a:ext uri="{FF2B5EF4-FFF2-40B4-BE49-F238E27FC236}">
                    <a16:creationId xmlns:a16="http://schemas.microsoft.com/office/drawing/2014/main" id="{5B7C2FEA-F678-DE42-9CC4-602F4884121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7" name="Arc 40">
                <a:extLst>
                  <a:ext uri="{FF2B5EF4-FFF2-40B4-BE49-F238E27FC236}">
                    <a16:creationId xmlns:a16="http://schemas.microsoft.com/office/drawing/2014/main" id="{AD3FDE98-D7F6-3F4B-BAFB-5E20F1D7EE15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48" name="Group 41">
              <a:extLst>
                <a:ext uri="{FF2B5EF4-FFF2-40B4-BE49-F238E27FC236}">
                  <a16:creationId xmlns:a16="http://schemas.microsoft.com/office/drawing/2014/main" id="{897C961E-7702-8F40-9BD3-4257740A59E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388260" y="2560119"/>
              <a:ext cx="433867" cy="449296"/>
              <a:chOff x="7989" y="10264"/>
              <a:chExt cx="1008" cy="982"/>
            </a:xfrm>
          </p:grpSpPr>
          <p:sp>
            <p:nvSpPr>
              <p:cNvPr id="1782" name="Arc 42">
                <a:extLst>
                  <a:ext uri="{FF2B5EF4-FFF2-40B4-BE49-F238E27FC236}">
                    <a16:creationId xmlns:a16="http://schemas.microsoft.com/office/drawing/2014/main" id="{47202B7B-A990-9742-B201-8C4319938D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3" name="Arc 43">
                <a:extLst>
                  <a:ext uri="{FF2B5EF4-FFF2-40B4-BE49-F238E27FC236}">
                    <a16:creationId xmlns:a16="http://schemas.microsoft.com/office/drawing/2014/main" id="{9FAFFF5D-73B6-2A44-97E3-7643E73467E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4" name="Arc 44">
                <a:extLst>
                  <a:ext uri="{FF2B5EF4-FFF2-40B4-BE49-F238E27FC236}">
                    <a16:creationId xmlns:a16="http://schemas.microsoft.com/office/drawing/2014/main" id="{881D1C6F-16F1-4649-8963-2A9D1F88A71C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49" name="Arc 45">
              <a:extLst>
                <a:ext uri="{FF2B5EF4-FFF2-40B4-BE49-F238E27FC236}">
                  <a16:creationId xmlns:a16="http://schemas.microsoft.com/office/drawing/2014/main" id="{D94043DC-0B18-3146-B8C1-00D7FCD02EB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70877" y="2564696"/>
              <a:ext cx="314275" cy="441809"/>
            </a:xfrm>
            <a:custGeom>
              <a:avLst/>
              <a:gdLst>
                <a:gd name="G0" fmla="+- 19435 0 0"/>
                <a:gd name="G1" fmla="+- 21600 0 0"/>
                <a:gd name="G2" fmla="+- 21600 0 0"/>
                <a:gd name="T0" fmla="*/ 0 w 41035"/>
                <a:gd name="T1" fmla="*/ 12177 h 38565"/>
                <a:gd name="T2" fmla="*/ 32804 w 41035"/>
                <a:gd name="T3" fmla="*/ 38565 h 38565"/>
                <a:gd name="T4" fmla="*/ 19435 w 41035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035" h="38565" fill="none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</a:path>
                <a:path w="41035" h="38565" stroke="0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  <a:lnTo>
                    <a:pt x="19435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0" name="Arc 46">
              <a:extLst>
                <a:ext uri="{FF2B5EF4-FFF2-40B4-BE49-F238E27FC236}">
                  <a16:creationId xmlns:a16="http://schemas.microsoft.com/office/drawing/2014/main" id="{A601CEF0-9F82-7443-A0F1-592DFDCD6192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6237380" y="2630426"/>
              <a:ext cx="324011" cy="379406"/>
            </a:xfrm>
            <a:custGeom>
              <a:avLst/>
              <a:gdLst>
                <a:gd name="G0" fmla="+- 21572 0 0"/>
                <a:gd name="G1" fmla="+- 11552 0 0"/>
                <a:gd name="G2" fmla="+- 21600 0 0"/>
                <a:gd name="T0" fmla="*/ 39822 w 43172"/>
                <a:gd name="T1" fmla="*/ 0 h 33152"/>
                <a:gd name="T2" fmla="*/ 0 w 43172"/>
                <a:gd name="T3" fmla="*/ 12648 h 33152"/>
                <a:gd name="T4" fmla="*/ 21572 w 43172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72" h="33152" fill="none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</a:path>
                <a:path w="43172" h="33152" stroke="0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  <a:lnTo>
                    <a:pt x="21572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1" name="Arc 47">
              <a:extLst>
                <a:ext uri="{FF2B5EF4-FFF2-40B4-BE49-F238E27FC236}">
                  <a16:creationId xmlns:a16="http://schemas.microsoft.com/office/drawing/2014/main" id="{4E728F65-96D6-F44C-AF44-19B17EA3772B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6391040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2" name="Arc 48">
              <a:extLst>
                <a:ext uri="{FF2B5EF4-FFF2-40B4-BE49-F238E27FC236}">
                  <a16:creationId xmlns:a16="http://schemas.microsoft.com/office/drawing/2014/main" id="{E5188FBB-C2B0-1845-AEB0-53BEB37F84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264183" y="2558454"/>
              <a:ext cx="165482" cy="441809"/>
            </a:xfrm>
            <a:custGeom>
              <a:avLst/>
              <a:gdLst>
                <a:gd name="G0" fmla="+- 166 0 0"/>
                <a:gd name="G1" fmla="+- 21600 0 0"/>
                <a:gd name="G2" fmla="+- 21600 0 0"/>
                <a:gd name="T0" fmla="*/ 0 w 21766"/>
                <a:gd name="T1" fmla="*/ 1 h 38565"/>
                <a:gd name="T2" fmla="*/ 13535 w 21766"/>
                <a:gd name="T3" fmla="*/ 38565 h 38565"/>
                <a:gd name="T4" fmla="*/ 166 w 21766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66" h="38565" fill="none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</a:path>
                <a:path w="21766" h="38565" stroke="0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  <a:lnTo>
                    <a:pt x="166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3" name="Arc 49">
              <a:extLst>
                <a:ext uri="{FF2B5EF4-FFF2-40B4-BE49-F238E27FC236}">
                  <a16:creationId xmlns:a16="http://schemas.microsoft.com/office/drawing/2014/main" id="{A5991A0C-6F89-9E48-9441-C355633CDD3B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245409" y="2624602"/>
              <a:ext cx="209980" cy="379406"/>
            </a:xfrm>
            <a:custGeom>
              <a:avLst/>
              <a:gdLst>
                <a:gd name="G0" fmla="+- 6433 0 0"/>
                <a:gd name="G1" fmla="+- 11552 0 0"/>
                <a:gd name="G2" fmla="+- 21600 0 0"/>
                <a:gd name="T0" fmla="*/ 24683 w 28033"/>
                <a:gd name="T1" fmla="*/ 0 h 33152"/>
                <a:gd name="T2" fmla="*/ 0 w 28033"/>
                <a:gd name="T3" fmla="*/ 32171 h 33152"/>
                <a:gd name="T4" fmla="*/ 6433 w 28033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33" h="33152" fill="none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</a:path>
                <a:path w="28033" h="33152" stroke="0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  <a:lnTo>
                    <a:pt x="6433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4" name="Arc 50">
              <a:extLst>
                <a:ext uri="{FF2B5EF4-FFF2-40B4-BE49-F238E27FC236}">
                  <a16:creationId xmlns:a16="http://schemas.microsoft.com/office/drawing/2014/main" id="{116A8157-C71D-C647-B536-9286FB313194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284346" y="2553880"/>
              <a:ext cx="155749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5" name="Arc 51">
              <a:extLst>
                <a:ext uri="{FF2B5EF4-FFF2-40B4-BE49-F238E27FC236}">
                  <a16:creationId xmlns:a16="http://schemas.microsoft.com/office/drawing/2014/main" id="{38815E92-DFF0-E44A-BF71-9BEF2A71A1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430359" y="2558039"/>
              <a:ext cx="328183" cy="441809"/>
            </a:xfrm>
            <a:custGeom>
              <a:avLst/>
              <a:gdLst>
                <a:gd name="G0" fmla="+- 21508 0 0"/>
                <a:gd name="G1" fmla="+- 21600 0 0"/>
                <a:gd name="G2" fmla="+- 21600 0 0"/>
                <a:gd name="T0" fmla="*/ 0 w 43108"/>
                <a:gd name="T1" fmla="*/ 19616 h 38565"/>
                <a:gd name="T2" fmla="*/ 34877 w 43108"/>
                <a:gd name="T3" fmla="*/ 38565 h 38565"/>
                <a:gd name="T4" fmla="*/ 21508 w 43108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08" h="38565" fill="none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</a:path>
                <a:path w="43108" h="38565" stroke="0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  <a:lnTo>
                    <a:pt x="21508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6" name="Arc 52">
              <a:extLst>
                <a:ext uri="{FF2B5EF4-FFF2-40B4-BE49-F238E27FC236}">
                  <a16:creationId xmlns:a16="http://schemas.microsoft.com/office/drawing/2014/main" id="{17D35435-42B7-7640-BA5D-16C05AA536F0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393508" y="2624186"/>
              <a:ext cx="230840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7" name="Arc 53">
              <a:extLst>
                <a:ext uri="{FF2B5EF4-FFF2-40B4-BE49-F238E27FC236}">
                  <a16:creationId xmlns:a16="http://schemas.microsoft.com/office/drawing/2014/main" id="{5F23D2AD-34DE-9C49-B928-F5F3277FF298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451914" y="2554295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758" name="Group 54">
              <a:extLst>
                <a:ext uri="{FF2B5EF4-FFF2-40B4-BE49-F238E27FC236}">
                  <a16:creationId xmlns:a16="http://schemas.microsoft.com/office/drawing/2014/main" id="{C03F718E-C5C8-5744-A786-15A10086990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967985" y="2554295"/>
              <a:ext cx="166873" cy="449296"/>
              <a:chOff x="3891" y="3067"/>
              <a:chExt cx="330" cy="717"/>
            </a:xfrm>
          </p:grpSpPr>
          <p:sp>
            <p:nvSpPr>
              <p:cNvPr id="1778" name="Arc 55">
                <a:extLst>
                  <a:ext uri="{FF2B5EF4-FFF2-40B4-BE49-F238E27FC236}">
                    <a16:creationId xmlns:a16="http://schemas.microsoft.com/office/drawing/2014/main" id="{A63092FF-0E9A-CC42-BC2F-3BA58C288E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" y="3072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779" name="Group 56">
                <a:extLst>
                  <a:ext uri="{FF2B5EF4-FFF2-40B4-BE49-F238E27FC236}">
                    <a16:creationId xmlns:a16="http://schemas.microsoft.com/office/drawing/2014/main" id="{3F0F9F95-FE36-5342-A258-0D9B9F567C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1" y="3067"/>
                <a:ext cx="295" cy="717"/>
                <a:chOff x="3581" y="2155"/>
                <a:chExt cx="295" cy="717"/>
              </a:xfrm>
            </p:grpSpPr>
            <p:sp>
              <p:nvSpPr>
                <p:cNvPr id="1780" name="Arc 57">
                  <a:extLst>
                    <a:ext uri="{FF2B5EF4-FFF2-40B4-BE49-F238E27FC236}">
                      <a16:creationId xmlns:a16="http://schemas.microsoft.com/office/drawing/2014/main" id="{4F763D01-EA53-F84A-900B-F60FDCE1CD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581" y="2155"/>
                  <a:ext cx="280" cy="605"/>
                </a:xfrm>
                <a:custGeom>
                  <a:avLst/>
                  <a:gdLst>
                    <a:gd name="G0" fmla="+- 3 0 0"/>
                    <a:gd name="G1" fmla="+- 11552 0 0"/>
                    <a:gd name="G2" fmla="+- 21600 0 0"/>
                    <a:gd name="T0" fmla="*/ 18253 w 21603"/>
                    <a:gd name="T1" fmla="*/ 0 h 33152"/>
                    <a:gd name="T2" fmla="*/ 0 w 21603"/>
                    <a:gd name="T3" fmla="*/ 33151 h 33152"/>
                    <a:gd name="T4" fmla="*/ 3 w 2160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3" h="33152" fill="none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</a:path>
                    <a:path w="21603" h="33152" stroke="0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  <a:lnTo>
                        <a:pt x="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1" name="Arc 58">
                  <a:extLst>
                    <a:ext uri="{FF2B5EF4-FFF2-40B4-BE49-F238E27FC236}">
                      <a16:creationId xmlns:a16="http://schemas.microsoft.com/office/drawing/2014/main" id="{8B4279AC-57A1-6741-A228-EE82142145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07" y="2592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759" name="Arc 59">
              <a:extLst>
                <a:ext uri="{FF2B5EF4-FFF2-40B4-BE49-F238E27FC236}">
                  <a16:creationId xmlns:a16="http://schemas.microsoft.com/office/drawing/2014/main" id="{BE9F3813-AF62-3548-A8B0-8D0FC6F9CF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14692" y="2557207"/>
              <a:ext cx="161310" cy="441809"/>
            </a:xfrm>
            <a:custGeom>
              <a:avLst/>
              <a:gdLst>
                <a:gd name="G0" fmla="+- 2440 0 0"/>
                <a:gd name="G1" fmla="+- 21600 0 0"/>
                <a:gd name="G2" fmla="+- 21600 0 0"/>
                <a:gd name="T0" fmla="*/ 0 w 24040"/>
                <a:gd name="T1" fmla="*/ 139 h 38565"/>
                <a:gd name="T2" fmla="*/ 15809 w 24040"/>
                <a:gd name="T3" fmla="*/ 38565 h 38565"/>
                <a:gd name="T4" fmla="*/ 2440 w 24040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40" h="38565" fill="none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</a:path>
                <a:path w="24040" h="38565" stroke="0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  <a:lnTo>
                    <a:pt x="2440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0" name="Arc 60">
              <a:extLst>
                <a:ext uri="{FF2B5EF4-FFF2-40B4-BE49-F238E27FC236}">
                  <a16:creationId xmlns:a16="http://schemas.microsoft.com/office/drawing/2014/main" id="{BBBC3141-FF2E-0146-BF60-A068EA73943D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080622" y="2624186"/>
              <a:ext cx="203027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1" name="Arc 61">
              <a:extLst>
                <a:ext uri="{FF2B5EF4-FFF2-40B4-BE49-F238E27FC236}">
                  <a16:creationId xmlns:a16="http://schemas.microsoft.com/office/drawing/2014/main" id="{A07F3575-BD6A-F447-95B9-D4330B3C8BB4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132769" y="2553880"/>
              <a:ext cx="136280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762" name="Group 62">
              <a:extLst>
                <a:ext uri="{FF2B5EF4-FFF2-40B4-BE49-F238E27FC236}">
                  <a16:creationId xmlns:a16="http://schemas.microsoft.com/office/drawing/2014/main" id="{BDD99EB1-28AD-BD4C-BAAE-93B203264734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484053" y="2552632"/>
              <a:ext cx="656363" cy="449296"/>
              <a:chOff x="4893" y="2164"/>
              <a:chExt cx="1140" cy="717"/>
            </a:xfrm>
          </p:grpSpPr>
          <p:sp>
            <p:nvSpPr>
              <p:cNvPr id="1763" name="Arc 63">
                <a:extLst>
                  <a:ext uri="{FF2B5EF4-FFF2-40B4-BE49-F238E27FC236}">
                    <a16:creationId xmlns:a16="http://schemas.microsoft.com/office/drawing/2014/main" id="{16AC36CB-F738-7D44-B4C4-BC1D8767A8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8" y="2169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4" name="Arc 64">
                <a:extLst>
                  <a:ext uri="{FF2B5EF4-FFF2-40B4-BE49-F238E27FC236}">
                    <a16:creationId xmlns:a16="http://schemas.microsoft.com/office/drawing/2014/main" id="{FF478595-6A05-0D44-AB77-B6F28F75C63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186" y="2164"/>
                <a:ext cx="363" cy="605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5" name="Arc 65">
                <a:extLst>
                  <a:ext uri="{FF2B5EF4-FFF2-40B4-BE49-F238E27FC236}">
                    <a16:creationId xmlns:a16="http://schemas.microsoft.com/office/drawing/2014/main" id="{D1EC8C84-C942-2C49-84AF-CE104AF00712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213" y="2601"/>
                <a:ext cx="269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766" name="Group 66">
                <a:extLst>
                  <a:ext uri="{FF2B5EF4-FFF2-40B4-BE49-F238E27FC236}">
                    <a16:creationId xmlns:a16="http://schemas.microsoft.com/office/drawing/2014/main" id="{E1D476F8-C388-8840-BD5C-1CAF6EC9526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3" y="2164"/>
                <a:ext cx="401" cy="717"/>
                <a:chOff x="3661" y="2164"/>
                <a:chExt cx="401" cy="717"/>
              </a:xfrm>
            </p:grpSpPr>
            <p:sp>
              <p:nvSpPr>
                <p:cNvPr id="1775" name="Arc 67">
                  <a:extLst>
                    <a:ext uri="{FF2B5EF4-FFF2-40B4-BE49-F238E27FC236}">
                      <a16:creationId xmlns:a16="http://schemas.microsoft.com/office/drawing/2014/main" id="{62FDE179-4FD2-1040-88B0-54D8A69EFA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4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6" name="Arc 68">
                  <a:extLst>
                    <a:ext uri="{FF2B5EF4-FFF2-40B4-BE49-F238E27FC236}">
                      <a16:creationId xmlns:a16="http://schemas.microsoft.com/office/drawing/2014/main" id="{984B8420-24D8-9947-AA52-6334EF2BF3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661" y="2164"/>
                  <a:ext cx="401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7" name="Arc 69">
                  <a:extLst>
                    <a:ext uri="{FF2B5EF4-FFF2-40B4-BE49-F238E27FC236}">
                      <a16:creationId xmlns:a16="http://schemas.microsoft.com/office/drawing/2014/main" id="{7E194899-13EC-D74B-B729-5BC0327465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89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767" name="Group 70">
                <a:extLst>
                  <a:ext uri="{FF2B5EF4-FFF2-40B4-BE49-F238E27FC236}">
                    <a16:creationId xmlns:a16="http://schemas.microsoft.com/office/drawing/2014/main" id="{31C4DCB8-22FF-EA40-A1C0-C556AACDA6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" y="2164"/>
                <a:ext cx="290" cy="717"/>
                <a:chOff x="3891" y="3067"/>
                <a:chExt cx="330" cy="717"/>
              </a:xfrm>
            </p:grpSpPr>
            <p:sp>
              <p:nvSpPr>
                <p:cNvPr id="1771" name="Arc 71">
                  <a:extLst>
                    <a:ext uri="{FF2B5EF4-FFF2-40B4-BE49-F238E27FC236}">
                      <a16:creationId xmlns:a16="http://schemas.microsoft.com/office/drawing/2014/main" id="{8C451451-49D4-7B4A-A48A-4D41953793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772" name="Group 72">
                  <a:extLst>
                    <a:ext uri="{FF2B5EF4-FFF2-40B4-BE49-F238E27FC236}">
                      <a16:creationId xmlns:a16="http://schemas.microsoft.com/office/drawing/2014/main" id="{5EEE79F7-C67F-4F49-97F6-B7625C95FA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1773" name="Arc 73">
                    <a:extLst>
                      <a:ext uri="{FF2B5EF4-FFF2-40B4-BE49-F238E27FC236}">
                        <a16:creationId xmlns:a16="http://schemas.microsoft.com/office/drawing/2014/main" id="{B3041803-6370-DE41-86A0-7A83A3E35E5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74" name="Arc 74">
                    <a:extLst>
                      <a:ext uri="{FF2B5EF4-FFF2-40B4-BE49-F238E27FC236}">
                        <a16:creationId xmlns:a16="http://schemas.microsoft.com/office/drawing/2014/main" id="{B7A3DB09-4D0A-E844-AF97-DE13F4C7524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768" name="Arc 75">
                <a:extLst>
                  <a:ext uri="{FF2B5EF4-FFF2-40B4-BE49-F238E27FC236}">
                    <a16:creationId xmlns:a16="http://schemas.microsoft.com/office/drawing/2014/main" id="{084EC565-C010-854D-BFA7-3DB6FE33C1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6" y="2171"/>
                <a:ext cx="281" cy="705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9" name="Arc 76">
                <a:extLst>
                  <a:ext uri="{FF2B5EF4-FFF2-40B4-BE49-F238E27FC236}">
                    <a16:creationId xmlns:a16="http://schemas.microsoft.com/office/drawing/2014/main" id="{820F26D6-04A1-0A43-8AC2-2F38D3DBC91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484" y="2164"/>
                <a:ext cx="353" cy="605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0" name="Arc 77">
                <a:extLst>
                  <a:ext uri="{FF2B5EF4-FFF2-40B4-BE49-F238E27FC236}">
                    <a16:creationId xmlns:a16="http://schemas.microsoft.com/office/drawing/2014/main" id="{6F88414A-3A6A-3341-9B90-ACE922A0524B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509" y="2601"/>
                <a:ext cx="236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800" name="Group 1799">
            <a:extLst>
              <a:ext uri="{FF2B5EF4-FFF2-40B4-BE49-F238E27FC236}">
                <a16:creationId xmlns:a16="http://schemas.microsoft.com/office/drawing/2014/main" id="{F62257CC-2ADE-FC49-9665-C67E3007F481}"/>
              </a:ext>
            </a:extLst>
          </p:cNvPr>
          <p:cNvGrpSpPr/>
          <p:nvPr/>
        </p:nvGrpSpPr>
        <p:grpSpPr>
          <a:xfrm rot="16200000">
            <a:off x="7819421" y="3884896"/>
            <a:ext cx="1280160" cy="239129"/>
            <a:chOff x="6237380" y="2552632"/>
            <a:chExt cx="2521162" cy="457200"/>
          </a:xfrm>
        </p:grpSpPr>
        <p:sp>
          <p:nvSpPr>
            <p:cNvPr id="1801" name="Arc 18">
              <a:extLst>
                <a:ext uri="{FF2B5EF4-FFF2-40B4-BE49-F238E27FC236}">
                  <a16:creationId xmlns:a16="http://schemas.microsoft.com/office/drawing/2014/main" id="{B25DC06D-ACC3-0049-87B5-11B275DF57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29696" y="2565111"/>
              <a:ext cx="165482" cy="441809"/>
            </a:xfrm>
            <a:custGeom>
              <a:avLst/>
              <a:gdLst>
                <a:gd name="G0" fmla="+- 0 0 0"/>
                <a:gd name="G1" fmla="+- 21594 0 0"/>
                <a:gd name="G2" fmla="+- 21600 0 0"/>
                <a:gd name="T0" fmla="*/ 500 w 21600"/>
                <a:gd name="T1" fmla="*/ 0 h 38559"/>
                <a:gd name="T2" fmla="*/ 13369 w 21600"/>
                <a:gd name="T3" fmla="*/ 38559 h 38559"/>
                <a:gd name="T4" fmla="*/ 0 w 21600"/>
                <a:gd name="T5" fmla="*/ 21594 h 38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8559" fill="none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</a:path>
                <a:path w="21600" h="38559" stroke="0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  <a:lnTo>
                    <a:pt x="0" y="21594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2" name="Arc 19">
              <a:extLst>
                <a:ext uri="{FF2B5EF4-FFF2-40B4-BE49-F238E27FC236}">
                  <a16:creationId xmlns:a16="http://schemas.microsoft.com/office/drawing/2014/main" id="{C78C54B0-5634-4D49-AAFD-1826F39E643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7210801" y="2630426"/>
              <a:ext cx="310103" cy="379406"/>
            </a:xfrm>
            <a:custGeom>
              <a:avLst/>
              <a:gdLst>
                <a:gd name="G0" fmla="+- 19755 0 0"/>
                <a:gd name="G1" fmla="+- 11552 0 0"/>
                <a:gd name="G2" fmla="+- 21600 0 0"/>
                <a:gd name="T0" fmla="*/ 38005 w 41355"/>
                <a:gd name="T1" fmla="*/ 0 h 33152"/>
                <a:gd name="T2" fmla="*/ 0 w 41355"/>
                <a:gd name="T3" fmla="*/ 20286 h 33152"/>
                <a:gd name="T4" fmla="*/ 19755 w 41355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55" h="33152" fill="none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</a:path>
                <a:path w="41355" h="33152" stroke="0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  <a:lnTo>
                    <a:pt x="19755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3" name="Arc 20">
              <a:extLst>
                <a:ext uri="{FF2B5EF4-FFF2-40B4-BE49-F238E27FC236}">
                  <a16:creationId xmlns:a16="http://schemas.microsoft.com/office/drawing/2014/main" id="{3CAC7A8C-806C-9B49-8CDC-030248E7405E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7350556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804" name="Group 21">
              <a:extLst>
                <a:ext uri="{FF2B5EF4-FFF2-40B4-BE49-F238E27FC236}">
                  <a16:creationId xmlns:a16="http://schemas.microsoft.com/office/drawing/2014/main" id="{2E0B6F93-64DF-0843-9636-BCC4DE8A387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075913" y="2560536"/>
              <a:ext cx="432478" cy="449296"/>
              <a:chOff x="7989" y="10264"/>
              <a:chExt cx="1008" cy="982"/>
            </a:xfrm>
          </p:grpSpPr>
          <p:sp>
            <p:nvSpPr>
              <p:cNvPr id="1858" name="Arc 22">
                <a:extLst>
                  <a:ext uri="{FF2B5EF4-FFF2-40B4-BE49-F238E27FC236}">
                    <a16:creationId xmlns:a16="http://schemas.microsoft.com/office/drawing/2014/main" id="{EE6BD1D7-1A34-BD44-8C46-3E7C2F60E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9" name="Arc 23">
                <a:extLst>
                  <a:ext uri="{FF2B5EF4-FFF2-40B4-BE49-F238E27FC236}">
                    <a16:creationId xmlns:a16="http://schemas.microsoft.com/office/drawing/2014/main" id="{5D46E072-C0CA-DE41-83B3-A25865A6047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0" name="Arc 24">
                <a:extLst>
                  <a:ext uri="{FF2B5EF4-FFF2-40B4-BE49-F238E27FC236}">
                    <a16:creationId xmlns:a16="http://schemas.microsoft.com/office/drawing/2014/main" id="{23B0B30D-A3F0-D54F-A13C-0551B1624D4C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805" name="Group 25">
              <a:extLst>
                <a:ext uri="{FF2B5EF4-FFF2-40B4-BE49-F238E27FC236}">
                  <a16:creationId xmlns:a16="http://schemas.microsoft.com/office/drawing/2014/main" id="{4592D639-BC9C-5F40-B0F0-776FCE861136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936852" y="2560536"/>
              <a:ext cx="432478" cy="449296"/>
              <a:chOff x="7989" y="10264"/>
              <a:chExt cx="1008" cy="982"/>
            </a:xfrm>
          </p:grpSpPr>
          <p:sp>
            <p:nvSpPr>
              <p:cNvPr id="1855" name="Arc 26">
                <a:extLst>
                  <a:ext uri="{FF2B5EF4-FFF2-40B4-BE49-F238E27FC236}">
                    <a16:creationId xmlns:a16="http://schemas.microsoft.com/office/drawing/2014/main" id="{5EBB434E-4B16-834D-B40F-2C86630DF0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6" name="Arc 27">
                <a:extLst>
                  <a:ext uri="{FF2B5EF4-FFF2-40B4-BE49-F238E27FC236}">
                    <a16:creationId xmlns:a16="http://schemas.microsoft.com/office/drawing/2014/main" id="{7E3DDF90-354F-F743-B531-882A0A9891B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7" name="Arc 28">
                <a:extLst>
                  <a:ext uri="{FF2B5EF4-FFF2-40B4-BE49-F238E27FC236}">
                    <a16:creationId xmlns:a16="http://schemas.microsoft.com/office/drawing/2014/main" id="{ECB25072-394D-BB4E-AD36-80FDAE9F79D2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806" name="Group 29">
              <a:extLst>
                <a:ext uri="{FF2B5EF4-FFF2-40B4-BE49-F238E27FC236}">
                  <a16:creationId xmlns:a16="http://schemas.microsoft.com/office/drawing/2014/main" id="{F8053F29-2D75-5749-AD9C-8E6DAE6E10E6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801269" y="2560119"/>
              <a:ext cx="433867" cy="449296"/>
              <a:chOff x="7989" y="10264"/>
              <a:chExt cx="1008" cy="982"/>
            </a:xfrm>
          </p:grpSpPr>
          <p:sp>
            <p:nvSpPr>
              <p:cNvPr id="1852" name="Arc 30">
                <a:extLst>
                  <a:ext uri="{FF2B5EF4-FFF2-40B4-BE49-F238E27FC236}">
                    <a16:creationId xmlns:a16="http://schemas.microsoft.com/office/drawing/2014/main" id="{C254A0C2-0351-DF40-B085-830D99B706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3" name="Arc 31">
                <a:extLst>
                  <a:ext uri="{FF2B5EF4-FFF2-40B4-BE49-F238E27FC236}">
                    <a16:creationId xmlns:a16="http://schemas.microsoft.com/office/drawing/2014/main" id="{9B87E4BA-2880-E14E-97C3-7B2F4A9DAF2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4" name="Arc 32">
                <a:extLst>
                  <a:ext uri="{FF2B5EF4-FFF2-40B4-BE49-F238E27FC236}">
                    <a16:creationId xmlns:a16="http://schemas.microsoft.com/office/drawing/2014/main" id="{CA859663-5D16-9846-82A0-7F09E2DCD3BD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807" name="Group 1806">
              <a:extLst>
                <a:ext uri="{FF2B5EF4-FFF2-40B4-BE49-F238E27FC236}">
                  <a16:creationId xmlns:a16="http://schemas.microsoft.com/office/drawing/2014/main" id="{0BAC2BA9-CBD4-E842-898B-FD67A621E332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663598" y="2560119"/>
              <a:ext cx="433867" cy="449296"/>
              <a:chOff x="7989" y="10264"/>
              <a:chExt cx="1008" cy="982"/>
            </a:xfrm>
          </p:grpSpPr>
          <p:sp>
            <p:nvSpPr>
              <p:cNvPr id="1849" name="Arc 34">
                <a:extLst>
                  <a:ext uri="{FF2B5EF4-FFF2-40B4-BE49-F238E27FC236}">
                    <a16:creationId xmlns:a16="http://schemas.microsoft.com/office/drawing/2014/main" id="{DF4652A7-45AC-5941-858C-C3200638B6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0" name="Arc 35">
                <a:extLst>
                  <a:ext uri="{FF2B5EF4-FFF2-40B4-BE49-F238E27FC236}">
                    <a16:creationId xmlns:a16="http://schemas.microsoft.com/office/drawing/2014/main" id="{A123B10D-01FE-D544-8465-A82033B33E6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1" name="Arc 36">
                <a:extLst>
                  <a:ext uri="{FF2B5EF4-FFF2-40B4-BE49-F238E27FC236}">
                    <a16:creationId xmlns:a16="http://schemas.microsoft.com/office/drawing/2014/main" id="{44184274-6ECB-594D-B025-0199E879BE3F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808" name="Group 37">
              <a:extLst>
                <a:ext uri="{FF2B5EF4-FFF2-40B4-BE49-F238E27FC236}">
                  <a16:creationId xmlns:a16="http://schemas.microsoft.com/office/drawing/2014/main" id="{4DFAC241-5BE9-AD46-96C2-F8D7385A623A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527320" y="2560119"/>
              <a:ext cx="433867" cy="449296"/>
              <a:chOff x="7989" y="10264"/>
              <a:chExt cx="1008" cy="982"/>
            </a:xfrm>
          </p:grpSpPr>
          <p:sp>
            <p:nvSpPr>
              <p:cNvPr id="1846" name="Arc 38">
                <a:extLst>
                  <a:ext uri="{FF2B5EF4-FFF2-40B4-BE49-F238E27FC236}">
                    <a16:creationId xmlns:a16="http://schemas.microsoft.com/office/drawing/2014/main" id="{21A6DAA1-8607-134C-83EE-112250513E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7" name="Arc 39">
                <a:extLst>
                  <a:ext uri="{FF2B5EF4-FFF2-40B4-BE49-F238E27FC236}">
                    <a16:creationId xmlns:a16="http://schemas.microsoft.com/office/drawing/2014/main" id="{D01A9DE2-6611-7E44-9DBF-A77CB6B116E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8" name="Arc 40">
                <a:extLst>
                  <a:ext uri="{FF2B5EF4-FFF2-40B4-BE49-F238E27FC236}">
                    <a16:creationId xmlns:a16="http://schemas.microsoft.com/office/drawing/2014/main" id="{2659258F-E581-A946-BC45-104BCE8FA732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809" name="Group 41">
              <a:extLst>
                <a:ext uri="{FF2B5EF4-FFF2-40B4-BE49-F238E27FC236}">
                  <a16:creationId xmlns:a16="http://schemas.microsoft.com/office/drawing/2014/main" id="{1CBA22B6-22D1-AF4C-B465-692ADCC3458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388260" y="2560119"/>
              <a:ext cx="433867" cy="449296"/>
              <a:chOff x="7989" y="10264"/>
              <a:chExt cx="1008" cy="982"/>
            </a:xfrm>
          </p:grpSpPr>
          <p:sp>
            <p:nvSpPr>
              <p:cNvPr id="1843" name="Arc 42">
                <a:extLst>
                  <a:ext uri="{FF2B5EF4-FFF2-40B4-BE49-F238E27FC236}">
                    <a16:creationId xmlns:a16="http://schemas.microsoft.com/office/drawing/2014/main" id="{BA9AB95A-9806-7946-8ADD-20FB69A01D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4" name="Arc 43">
                <a:extLst>
                  <a:ext uri="{FF2B5EF4-FFF2-40B4-BE49-F238E27FC236}">
                    <a16:creationId xmlns:a16="http://schemas.microsoft.com/office/drawing/2014/main" id="{E05FA5BC-60D6-9540-90F3-408B2C66047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5" name="Arc 44">
                <a:extLst>
                  <a:ext uri="{FF2B5EF4-FFF2-40B4-BE49-F238E27FC236}">
                    <a16:creationId xmlns:a16="http://schemas.microsoft.com/office/drawing/2014/main" id="{9087664E-94FD-AD4C-AD1D-5ACEBCB767B7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810" name="Arc 45">
              <a:extLst>
                <a:ext uri="{FF2B5EF4-FFF2-40B4-BE49-F238E27FC236}">
                  <a16:creationId xmlns:a16="http://schemas.microsoft.com/office/drawing/2014/main" id="{E934A6FA-6FE8-0A4B-A6E8-695371B693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70877" y="2564696"/>
              <a:ext cx="314275" cy="441809"/>
            </a:xfrm>
            <a:custGeom>
              <a:avLst/>
              <a:gdLst>
                <a:gd name="G0" fmla="+- 19435 0 0"/>
                <a:gd name="G1" fmla="+- 21600 0 0"/>
                <a:gd name="G2" fmla="+- 21600 0 0"/>
                <a:gd name="T0" fmla="*/ 0 w 41035"/>
                <a:gd name="T1" fmla="*/ 12177 h 38565"/>
                <a:gd name="T2" fmla="*/ 32804 w 41035"/>
                <a:gd name="T3" fmla="*/ 38565 h 38565"/>
                <a:gd name="T4" fmla="*/ 19435 w 41035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035" h="38565" fill="none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</a:path>
                <a:path w="41035" h="38565" stroke="0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  <a:lnTo>
                    <a:pt x="19435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1" name="Arc 46">
              <a:extLst>
                <a:ext uri="{FF2B5EF4-FFF2-40B4-BE49-F238E27FC236}">
                  <a16:creationId xmlns:a16="http://schemas.microsoft.com/office/drawing/2014/main" id="{E3BA73C0-D517-7240-B6D9-697DB2201F1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6237380" y="2630426"/>
              <a:ext cx="324011" cy="379406"/>
            </a:xfrm>
            <a:custGeom>
              <a:avLst/>
              <a:gdLst>
                <a:gd name="G0" fmla="+- 21572 0 0"/>
                <a:gd name="G1" fmla="+- 11552 0 0"/>
                <a:gd name="G2" fmla="+- 21600 0 0"/>
                <a:gd name="T0" fmla="*/ 39822 w 43172"/>
                <a:gd name="T1" fmla="*/ 0 h 33152"/>
                <a:gd name="T2" fmla="*/ 0 w 43172"/>
                <a:gd name="T3" fmla="*/ 12648 h 33152"/>
                <a:gd name="T4" fmla="*/ 21572 w 43172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72" h="33152" fill="none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</a:path>
                <a:path w="43172" h="33152" stroke="0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  <a:lnTo>
                    <a:pt x="21572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2" name="Arc 47">
              <a:extLst>
                <a:ext uri="{FF2B5EF4-FFF2-40B4-BE49-F238E27FC236}">
                  <a16:creationId xmlns:a16="http://schemas.microsoft.com/office/drawing/2014/main" id="{194698C6-50EB-0540-9946-8F76300BE525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6391040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3" name="Arc 48">
              <a:extLst>
                <a:ext uri="{FF2B5EF4-FFF2-40B4-BE49-F238E27FC236}">
                  <a16:creationId xmlns:a16="http://schemas.microsoft.com/office/drawing/2014/main" id="{71CF0BFA-30D8-8A46-988D-A3233633BF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264183" y="2558454"/>
              <a:ext cx="165482" cy="441809"/>
            </a:xfrm>
            <a:custGeom>
              <a:avLst/>
              <a:gdLst>
                <a:gd name="G0" fmla="+- 166 0 0"/>
                <a:gd name="G1" fmla="+- 21600 0 0"/>
                <a:gd name="G2" fmla="+- 21600 0 0"/>
                <a:gd name="T0" fmla="*/ 0 w 21766"/>
                <a:gd name="T1" fmla="*/ 1 h 38565"/>
                <a:gd name="T2" fmla="*/ 13535 w 21766"/>
                <a:gd name="T3" fmla="*/ 38565 h 38565"/>
                <a:gd name="T4" fmla="*/ 166 w 21766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66" h="38565" fill="none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</a:path>
                <a:path w="21766" h="38565" stroke="0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  <a:lnTo>
                    <a:pt x="166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4" name="Arc 49">
              <a:extLst>
                <a:ext uri="{FF2B5EF4-FFF2-40B4-BE49-F238E27FC236}">
                  <a16:creationId xmlns:a16="http://schemas.microsoft.com/office/drawing/2014/main" id="{84E6006C-0F74-E14D-9DF0-7F8EBF649C6C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245409" y="2624602"/>
              <a:ext cx="209980" cy="379406"/>
            </a:xfrm>
            <a:custGeom>
              <a:avLst/>
              <a:gdLst>
                <a:gd name="G0" fmla="+- 6433 0 0"/>
                <a:gd name="G1" fmla="+- 11552 0 0"/>
                <a:gd name="G2" fmla="+- 21600 0 0"/>
                <a:gd name="T0" fmla="*/ 24683 w 28033"/>
                <a:gd name="T1" fmla="*/ 0 h 33152"/>
                <a:gd name="T2" fmla="*/ 0 w 28033"/>
                <a:gd name="T3" fmla="*/ 32171 h 33152"/>
                <a:gd name="T4" fmla="*/ 6433 w 28033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33" h="33152" fill="none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</a:path>
                <a:path w="28033" h="33152" stroke="0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  <a:lnTo>
                    <a:pt x="6433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5" name="Arc 50">
              <a:extLst>
                <a:ext uri="{FF2B5EF4-FFF2-40B4-BE49-F238E27FC236}">
                  <a16:creationId xmlns:a16="http://schemas.microsoft.com/office/drawing/2014/main" id="{4CCAC068-3A1B-FE4B-921D-2B7F41E64755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284346" y="2553880"/>
              <a:ext cx="155749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6" name="Arc 51">
              <a:extLst>
                <a:ext uri="{FF2B5EF4-FFF2-40B4-BE49-F238E27FC236}">
                  <a16:creationId xmlns:a16="http://schemas.microsoft.com/office/drawing/2014/main" id="{38D0008A-D3A2-1F43-ABDF-EF2C0FE95F2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430359" y="2558039"/>
              <a:ext cx="328183" cy="441809"/>
            </a:xfrm>
            <a:custGeom>
              <a:avLst/>
              <a:gdLst>
                <a:gd name="G0" fmla="+- 21508 0 0"/>
                <a:gd name="G1" fmla="+- 21600 0 0"/>
                <a:gd name="G2" fmla="+- 21600 0 0"/>
                <a:gd name="T0" fmla="*/ 0 w 43108"/>
                <a:gd name="T1" fmla="*/ 19616 h 38565"/>
                <a:gd name="T2" fmla="*/ 34877 w 43108"/>
                <a:gd name="T3" fmla="*/ 38565 h 38565"/>
                <a:gd name="T4" fmla="*/ 21508 w 43108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08" h="38565" fill="none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</a:path>
                <a:path w="43108" h="38565" stroke="0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  <a:lnTo>
                    <a:pt x="21508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7" name="Arc 52">
              <a:extLst>
                <a:ext uri="{FF2B5EF4-FFF2-40B4-BE49-F238E27FC236}">
                  <a16:creationId xmlns:a16="http://schemas.microsoft.com/office/drawing/2014/main" id="{51C336BB-7E12-3E42-8CBE-44F0BD07EB3E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393508" y="2624186"/>
              <a:ext cx="230840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8" name="Arc 53">
              <a:extLst>
                <a:ext uri="{FF2B5EF4-FFF2-40B4-BE49-F238E27FC236}">
                  <a16:creationId xmlns:a16="http://schemas.microsoft.com/office/drawing/2014/main" id="{F76C3FB0-C2C3-2945-82B0-563EF491025B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451914" y="2554295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819" name="Group 54">
              <a:extLst>
                <a:ext uri="{FF2B5EF4-FFF2-40B4-BE49-F238E27FC236}">
                  <a16:creationId xmlns:a16="http://schemas.microsoft.com/office/drawing/2014/main" id="{374E26F9-BB80-6B44-82B4-6D155F223EB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967985" y="2554295"/>
              <a:ext cx="166873" cy="449296"/>
              <a:chOff x="3891" y="3067"/>
              <a:chExt cx="330" cy="717"/>
            </a:xfrm>
          </p:grpSpPr>
          <p:sp>
            <p:nvSpPr>
              <p:cNvPr id="1839" name="Arc 55">
                <a:extLst>
                  <a:ext uri="{FF2B5EF4-FFF2-40B4-BE49-F238E27FC236}">
                    <a16:creationId xmlns:a16="http://schemas.microsoft.com/office/drawing/2014/main" id="{8E94145A-2762-3C47-A26A-A33C822315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" y="3072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840" name="Group 56">
                <a:extLst>
                  <a:ext uri="{FF2B5EF4-FFF2-40B4-BE49-F238E27FC236}">
                    <a16:creationId xmlns:a16="http://schemas.microsoft.com/office/drawing/2014/main" id="{680992E3-62EC-FA46-8E98-236078489C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1" y="3067"/>
                <a:ext cx="295" cy="717"/>
                <a:chOff x="3581" y="2155"/>
                <a:chExt cx="295" cy="717"/>
              </a:xfrm>
            </p:grpSpPr>
            <p:sp>
              <p:nvSpPr>
                <p:cNvPr id="1841" name="Arc 57">
                  <a:extLst>
                    <a:ext uri="{FF2B5EF4-FFF2-40B4-BE49-F238E27FC236}">
                      <a16:creationId xmlns:a16="http://schemas.microsoft.com/office/drawing/2014/main" id="{51830CDA-ED33-194B-9986-DD487C3D9D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581" y="2155"/>
                  <a:ext cx="280" cy="605"/>
                </a:xfrm>
                <a:custGeom>
                  <a:avLst/>
                  <a:gdLst>
                    <a:gd name="G0" fmla="+- 3 0 0"/>
                    <a:gd name="G1" fmla="+- 11552 0 0"/>
                    <a:gd name="G2" fmla="+- 21600 0 0"/>
                    <a:gd name="T0" fmla="*/ 18253 w 21603"/>
                    <a:gd name="T1" fmla="*/ 0 h 33152"/>
                    <a:gd name="T2" fmla="*/ 0 w 21603"/>
                    <a:gd name="T3" fmla="*/ 33151 h 33152"/>
                    <a:gd name="T4" fmla="*/ 3 w 2160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3" h="33152" fill="none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</a:path>
                    <a:path w="21603" h="33152" stroke="0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  <a:lnTo>
                        <a:pt x="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2" name="Arc 58">
                  <a:extLst>
                    <a:ext uri="{FF2B5EF4-FFF2-40B4-BE49-F238E27FC236}">
                      <a16:creationId xmlns:a16="http://schemas.microsoft.com/office/drawing/2014/main" id="{55245949-1EFA-2D4E-A62E-C67F542276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07" y="2592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820" name="Arc 59">
              <a:extLst>
                <a:ext uri="{FF2B5EF4-FFF2-40B4-BE49-F238E27FC236}">
                  <a16:creationId xmlns:a16="http://schemas.microsoft.com/office/drawing/2014/main" id="{3F9BAD08-5C79-FE4D-A81D-7C216B9506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14692" y="2557207"/>
              <a:ext cx="161310" cy="441809"/>
            </a:xfrm>
            <a:custGeom>
              <a:avLst/>
              <a:gdLst>
                <a:gd name="G0" fmla="+- 2440 0 0"/>
                <a:gd name="G1" fmla="+- 21600 0 0"/>
                <a:gd name="G2" fmla="+- 21600 0 0"/>
                <a:gd name="T0" fmla="*/ 0 w 24040"/>
                <a:gd name="T1" fmla="*/ 139 h 38565"/>
                <a:gd name="T2" fmla="*/ 15809 w 24040"/>
                <a:gd name="T3" fmla="*/ 38565 h 38565"/>
                <a:gd name="T4" fmla="*/ 2440 w 24040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40" h="38565" fill="none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</a:path>
                <a:path w="24040" h="38565" stroke="0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  <a:lnTo>
                    <a:pt x="2440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1" name="Arc 60">
              <a:extLst>
                <a:ext uri="{FF2B5EF4-FFF2-40B4-BE49-F238E27FC236}">
                  <a16:creationId xmlns:a16="http://schemas.microsoft.com/office/drawing/2014/main" id="{11543D07-417E-9144-8A4A-0C6B7B16B6F6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080622" y="2624186"/>
              <a:ext cx="203027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2" name="Arc 61">
              <a:extLst>
                <a:ext uri="{FF2B5EF4-FFF2-40B4-BE49-F238E27FC236}">
                  <a16:creationId xmlns:a16="http://schemas.microsoft.com/office/drawing/2014/main" id="{9830FAA6-1503-574A-9C01-58CFCD7B56EE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132769" y="2553880"/>
              <a:ext cx="136280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823" name="Group 62">
              <a:extLst>
                <a:ext uri="{FF2B5EF4-FFF2-40B4-BE49-F238E27FC236}">
                  <a16:creationId xmlns:a16="http://schemas.microsoft.com/office/drawing/2014/main" id="{EA7D9BC2-C66B-9F44-A331-A84DDB9CE1D5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484053" y="2552632"/>
              <a:ext cx="656363" cy="449296"/>
              <a:chOff x="4893" y="2164"/>
              <a:chExt cx="1140" cy="717"/>
            </a:xfrm>
          </p:grpSpPr>
          <p:sp>
            <p:nvSpPr>
              <p:cNvPr id="1824" name="Arc 63">
                <a:extLst>
                  <a:ext uri="{FF2B5EF4-FFF2-40B4-BE49-F238E27FC236}">
                    <a16:creationId xmlns:a16="http://schemas.microsoft.com/office/drawing/2014/main" id="{36A16476-A0FA-B44A-93C8-1ABF958F5F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8" y="2169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5" name="Arc 64">
                <a:extLst>
                  <a:ext uri="{FF2B5EF4-FFF2-40B4-BE49-F238E27FC236}">
                    <a16:creationId xmlns:a16="http://schemas.microsoft.com/office/drawing/2014/main" id="{78F789C0-E0B6-4543-907D-A17D0554FD9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186" y="2164"/>
                <a:ext cx="363" cy="605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6" name="Arc 65">
                <a:extLst>
                  <a:ext uri="{FF2B5EF4-FFF2-40B4-BE49-F238E27FC236}">
                    <a16:creationId xmlns:a16="http://schemas.microsoft.com/office/drawing/2014/main" id="{2AD03592-9A9F-FD4D-934D-D8FAFE9971EF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213" y="2601"/>
                <a:ext cx="269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827" name="Group 66">
                <a:extLst>
                  <a:ext uri="{FF2B5EF4-FFF2-40B4-BE49-F238E27FC236}">
                    <a16:creationId xmlns:a16="http://schemas.microsoft.com/office/drawing/2014/main" id="{96EE757F-F999-414C-A01B-9288DF73C4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3" y="2164"/>
                <a:ext cx="401" cy="717"/>
                <a:chOff x="3661" y="2164"/>
                <a:chExt cx="401" cy="717"/>
              </a:xfrm>
            </p:grpSpPr>
            <p:sp>
              <p:nvSpPr>
                <p:cNvPr id="1836" name="Arc 67">
                  <a:extLst>
                    <a:ext uri="{FF2B5EF4-FFF2-40B4-BE49-F238E27FC236}">
                      <a16:creationId xmlns:a16="http://schemas.microsoft.com/office/drawing/2014/main" id="{D99E296A-FE9D-EE44-A38C-B80B0DF214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4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7" name="Arc 68">
                  <a:extLst>
                    <a:ext uri="{FF2B5EF4-FFF2-40B4-BE49-F238E27FC236}">
                      <a16:creationId xmlns:a16="http://schemas.microsoft.com/office/drawing/2014/main" id="{232F89EF-49E4-1C4E-B090-A22167039B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661" y="2164"/>
                  <a:ext cx="401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8" name="Arc 69">
                  <a:extLst>
                    <a:ext uri="{FF2B5EF4-FFF2-40B4-BE49-F238E27FC236}">
                      <a16:creationId xmlns:a16="http://schemas.microsoft.com/office/drawing/2014/main" id="{4363AF4E-D768-2A46-9EAB-6D5F235AE9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89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828" name="Group 70">
                <a:extLst>
                  <a:ext uri="{FF2B5EF4-FFF2-40B4-BE49-F238E27FC236}">
                    <a16:creationId xmlns:a16="http://schemas.microsoft.com/office/drawing/2014/main" id="{C28FAE8D-9EDA-344E-8B62-3CE55A7816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" y="2164"/>
                <a:ext cx="290" cy="717"/>
                <a:chOff x="3891" y="3067"/>
                <a:chExt cx="330" cy="717"/>
              </a:xfrm>
            </p:grpSpPr>
            <p:sp>
              <p:nvSpPr>
                <p:cNvPr id="1832" name="Arc 71">
                  <a:extLst>
                    <a:ext uri="{FF2B5EF4-FFF2-40B4-BE49-F238E27FC236}">
                      <a16:creationId xmlns:a16="http://schemas.microsoft.com/office/drawing/2014/main" id="{2CE650FF-E795-8D43-9C3D-9783027355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833" name="Group 72">
                  <a:extLst>
                    <a:ext uri="{FF2B5EF4-FFF2-40B4-BE49-F238E27FC236}">
                      <a16:creationId xmlns:a16="http://schemas.microsoft.com/office/drawing/2014/main" id="{4119FAFE-5BEF-1D42-AA2E-5E336CD317E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1834" name="Arc 73">
                    <a:extLst>
                      <a:ext uri="{FF2B5EF4-FFF2-40B4-BE49-F238E27FC236}">
                        <a16:creationId xmlns:a16="http://schemas.microsoft.com/office/drawing/2014/main" id="{84F40C9B-55BA-B843-9B2A-53DEB6DC27C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35" name="Arc 74">
                    <a:extLst>
                      <a:ext uri="{FF2B5EF4-FFF2-40B4-BE49-F238E27FC236}">
                        <a16:creationId xmlns:a16="http://schemas.microsoft.com/office/drawing/2014/main" id="{263F96CE-A420-EF44-9F43-D6979B94069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829" name="Arc 75">
                <a:extLst>
                  <a:ext uri="{FF2B5EF4-FFF2-40B4-BE49-F238E27FC236}">
                    <a16:creationId xmlns:a16="http://schemas.microsoft.com/office/drawing/2014/main" id="{AF0A5C60-F729-7640-8C44-DA781F4071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6" y="2171"/>
                <a:ext cx="281" cy="705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0" name="Arc 76">
                <a:extLst>
                  <a:ext uri="{FF2B5EF4-FFF2-40B4-BE49-F238E27FC236}">
                    <a16:creationId xmlns:a16="http://schemas.microsoft.com/office/drawing/2014/main" id="{DC17A074-3FE4-A044-826B-0D2BEA86594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484" y="2164"/>
                <a:ext cx="353" cy="605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1" name="Arc 77">
                <a:extLst>
                  <a:ext uri="{FF2B5EF4-FFF2-40B4-BE49-F238E27FC236}">
                    <a16:creationId xmlns:a16="http://schemas.microsoft.com/office/drawing/2014/main" id="{C539B726-874F-4242-B84F-3D1AB1EB386C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509" y="2601"/>
                <a:ext cx="236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861" name="Oval 1860">
            <a:extLst>
              <a:ext uri="{FF2B5EF4-FFF2-40B4-BE49-F238E27FC236}">
                <a16:creationId xmlns:a16="http://schemas.microsoft.com/office/drawing/2014/main" id="{C9CF63AC-0254-5C4F-823B-EFDD245EA949}"/>
              </a:ext>
            </a:extLst>
          </p:cNvPr>
          <p:cNvSpPr/>
          <p:nvPr/>
        </p:nvSpPr>
        <p:spPr>
          <a:xfrm>
            <a:off x="8339937" y="4687414"/>
            <a:ext cx="235341" cy="24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62" name="Group 1861">
            <a:extLst>
              <a:ext uri="{FF2B5EF4-FFF2-40B4-BE49-F238E27FC236}">
                <a16:creationId xmlns:a16="http://schemas.microsoft.com/office/drawing/2014/main" id="{3DA96F1D-4980-4044-BDB0-4132C10782B9}"/>
              </a:ext>
            </a:extLst>
          </p:cNvPr>
          <p:cNvGrpSpPr/>
          <p:nvPr/>
        </p:nvGrpSpPr>
        <p:grpSpPr>
          <a:xfrm rot="16200000">
            <a:off x="6555881" y="3879717"/>
            <a:ext cx="1280160" cy="239129"/>
            <a:chOff x="6237380" y="2552632"/>
            <a:chExt cx="2521162" cy="457200"/>
          </a:xfrm>
        </p:grpSpPr>
        <p:sp>
          <p:nvSpPr>
            <p:cNvPr id="1863" name="Arc 18">
              <a:extLst>
                <a:ext uri="{FF2B5EF4-FFF2-40B4-BE49-F238E27FC236}">
                  <a16:creationId xmlns:a16="http://schemas.microsoft.com/office/drawing/2014/main" id="{6B8EF07C-BEC8-7242-82D0-48B0B4800AC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29696" y="2565111"/>
              <a:ext cx="165482" cy="441809"/>
            </a:xfrm>
            <a:custGeom>
              <a:avLst/>
              <a:gdLst>
                <a:gd name="G0" fmla="+- 0 0 0"/>
                <a:gd name="G1" fmla="+- 21594 0 0"/>
                <a:gd name="G2" fmla="+- 21600 0 0"/>
                <a:gd name="T0" fmla="*/ 500 w 21600"/>
                <a:gd name="T1" fmla="*/ 0 h 38559"/>
                <a:gd name="T2" fmla="*/ 13369 w 21600"/>
                <a:gd name="T3" fmla="*/ 38559 h 38559"/>
                <a:gd name="T4" fmla="*/ 0 w 21600"/>
                <a:gd name="T5" fmla="*/ 21594 h 38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8559" fill="none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</a:path>
                <a:path w="21600" h="38559" stroke="0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  <a:lnTo>
                    <a:pt x="0" y="21594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4" name="Arc 19">
              <a:extLst>
                <a:ext uri="{FF2B5EF4-FFF2-40B4-BE49-F238E27FC236}">
                  <a16:creationId xmlns:a16="http://schemas.microsoft.com/office/drawing/2014/main" id="{1767338E-A942-124A-865E-D94110BF8538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7210801" y="2630426"/>
              <a:ext cx="310103" cy="379406"/>
            </a:xfrm>
            <a:custGeom>
              <a:avLst/>
              <a:gdLst>
                <a:gd name="G0" fmla="+- 19755 0 0"/>
                <a:gd name="G1" fmla="+- 11552 0 0"/>
                <a:gd name="G2" fmla="+- 21600 0 0"/>
                <a:gd name="T0" fmla="*/ 38005 w 41355"/>
                <a:gd name="T1" fmla="*/ 0 h 33152"/>
                <a:gd name="T2" fmla="*/ 0 w 41355"/>
                <a:gd name="T3" fmla="*/ 20286 h 33152"/>
                <a:gd name="T4" fmla="*/ 19755 w 41355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55" h="33152" fill="none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</a:path>
                <a:path w="41355" h="33152" stroke="0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  <a:lnTo>
                    <a:pt x="19755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5" name="Arc 20">
              <a:extLst>
                <a:ext uri="{FF2B5EF4-FFF2-40B4-BE49-F238E27FC236}">
                  <a16:creationId xmlns:a16="http://schemas.microsoft.com/office/drawing/2014/main" id="{52C9AF3C-5F86-6442-9D60-B34892B6CFD1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7350556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866" name="Group 21">
              <a:extLst>
                <a:ext uri="{FF2B5EF4-FFF2-40B4-BE49-F238E27FC236}">
                  <a16:creationId xmlns:a16="http://schemas.microsoft.com/office/drawing/2014/main" id="{EB63EAF5-D79D-2846-884A-5B94EF3B319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075913" y="2560536"/>
              <a:ext cx="432478" cy="449296"/>
              <a:chOff x="7989" y="10264"/>
              <a:chExt cx="1008" cy="982"/>
            </a:xfrm>
          </p:grpSpPr>
          <p:sp>
            <p:nvSpPr>
              <p:cNvPr id="1920" name="Arc 22">
                <a:extLst>
                  <a:ext uri="{FF2B5EF4-FFF2-40B4-BE49-F238E27FC236}">
                    <a16:creationId xmlns:a16="http://schemas.microsoft.com/office/drawing/2014/main" id="{9B126F7B-B836-834F-8E80-F773927A73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1" name="Arc 23">
                <a:extLst>
                  <a:ext uri="{FF2B5EF4-FFF2-40B4-BE49-F238E27FC236}">
                    <a16:creationId xmlns:a16="http://schemas.microsoft.com/office/drawing/2014/main" id="{52E10880-DFA4-8248-9C92-3FB8E0ABF3F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2" name="Arc 24">
                <a:extLst>
                  <a:ext uri="{FF2B5EF4-FFF2-40B4-BE49-F238E27FC236}">
                    <a16:creationId xmlns:a16="http://schemas.microsoft.com/office/drawing/2014/main" id="{D135DFA4-1D1C-6E41-BC13-53797C7F7001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867" name="Group 25">
              <a:extLst>
                <a:ext uri="{FF2B5EF4-FFF2-40B4-BE49-F238E27FC236}">
                  <a16:creationId xmlns:a16="http://schemas.microsoft.com/office/drawing/2014/main" id="{79734D8D-DF82-494D-A617-6A4EBE4D8ED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936852" y="2560536"/>
              <a:ext cx="432478" cy="449296"/>
              <a:chOff x="7989" y="10264"/>
              <a:chExt cx="1008" cy="982"/>
            </a:xfrm>
          </p:grpSpPr>
          <p:sp>
            <p:nvSpPr>
              <p:cNvPr id="1917" name="Arc 26">
                <a:extLst>
                  <a:ext uri="{FF2B5EF4-FFF2-40B4-BE49-F238E27FC236}">
                    <a16:creationId xmlns:a16="http://schemas.microsoft.com/office/drawing/2014/main" id="{F7665BD1-C29E-0642-B17F-B0F8E01A3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8" name="Arc 27">
                <a:extLst>
                  <a:ext uri="{FF2B5EF4-FFF2-40B4-BE49-F238E27FC236}">
                    <a16:creationId xmlns:a16="http://schemas.microsoft.com/office/drawing/2014/main" id="{E0CADCBA-FD7D-7747-BFFB-6A8A924929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9" name="Arc 28">
                <a:extLst>
                  <a:ext uri="{FF2B5EF4-FFF2-40B4-BE49-F238E27FC236}">
                    <a16:creationId xmlns:a16="http://schemas.microsoft.com/office/drawing/2014/main" id="{35A7D72C-CE8A-D14E-ACE6-7A1F46E33139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868" name="Group 29">
              <a:extLst>
                <a:ext uri="{FF2B5EF4-FFF2-40B4-BE49-F238E27FC236}">
                  <a16:creationId xmlns:a16="http://schemas.microsoft.com/office/drawing/2014/main" id="{94DCE1AF-6652-504D-BE37-E2C365A46F14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801269" y="2560119"/>
              <a:ext cx="433867" cy="449296"/>
              <a:chOff x="7989" y="10264"/>
              <a:chExt cx="1008" cy="982"/>
            </a:xfrm>
          </p:grpSpPr>
          <p:sp>
            <p:nvSpPr>
              <p:cNvPr id="1914" name="Arc 30">
                <a:extLst>
                  <a:ext uri="{FF2B5EF4-FFF2-40B4-BE49-F238E27FC236}">
                    <a16:creationId xmlns:a16="http://schemas.microsoft.com/office/drawing/2014/main" id="{DEFBFC40-46C3-6A46-B397-99AABDFC32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5" name="Arc 31">
                <a:extLst>
                  <a:ext uri="{FF2B5EF4-FFF2-40B4-BE49-F238E27FC236}">
                    <a16:creationId xmlns:a16="http://schemas.microsoft.com/office/drawing/2014/main" id="{2C02D9A5-8A02-464B-A5F8-4BD858518F1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6" name="Arc 32">
                <a:extLst>
                  <a:ext uri="{FF2B5EF4-FFF2-40B4-BE49-F238E27FC236}">
                    <a16:creationId xmlns:a16="http://schemas.microsoft.com/office/drawing/2014/main" id="{20E99A4D-978B-0A45-9D67-6B89660D7A7F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869" name="Group 1868">
              <a:extLst>
                <a:ext uri="{FF2B5EF4-FFF2-40B4-BE49-F238E27FC236}">
                  <a16:creationId xmlns:a16="http://schemas.microsoft.com/office/drawing/2014/main" id="{18909834-928E-7647-802B-8197E463FB1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663598" y="2560119"/>
              <a:ext cx="433867" cy="449296"/>
              <a:chOff x="7989" y="10264"/>
              <a:chExt cx="1008" cy="982"/>
            </a:xfrm>
          </p:grpSpPr>
          <p:sp>
            <p:nvSpPr>
              <p:cNvPr id="1911" name="Arc 34">
                <a:extLst>
                  <a:ext uri="{FF2B5EF4-FFF2-40B4-BE49-F238E27FC236}">
                    <a16:creationId xmlns:a16="http://schemas.microsoft.com/office/drawing/2014/main" id="{F274092B-BDEC-2E43-A75E-17C7DB2FEF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2" name="Arc 35">
                <a:extLst>
                  <a:ext uri="{FF2B5EF4-FFF2-40B4-BE49-F238E27FC236}">
                    <a16:creationId xmlns:a16="http://schemas.microsoft.com/office/drawing/2014/main" id="{6BB68B93-10B2-8B48-9F42-BB77702CBE6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3" name="Arc 36">
                <a:extLst>
                  <a:ext uri="{FF2B5EF4-FFF2-40B4-BE49-F238E27FC236}">
                    <a16:creationId xmlns:a16="http://schemas.microsoft.com/office/drawing/2014/main" id="{8D2EE72D-B0C6-8F46-BBD6-137E015EED2E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870" name="Group 37">
              <a:extLst>
                <a:ext uri="{FF2B5EF4-FFF2-40B4-BE49-F238E27FC236}">
                  <a16:creationId xmlns:a16="http://schemas.microsoft.com/office/drawing/2014/main" id="{8C6D3117-192A-B84D-874F-F3898A9BE15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527320" y="2560119"/>
              <a:ext cx="433867" cy="449296"/>
              <a:chOff x="7989" y="10264"/>
              <a:chExt cx="1008" cy="982"/>
            </a:xfrm>
          </p:grpSpPr>
          <p:sp>
            <p:nvSpPr>
              <p:cNvPr id="1908" name="Arc 38">
                <a:extLst>
                  <a:ext uri="{FF2B5EF4-FFF2-40B4-BE49-F238E27FC236}">
                    <a16:creationId xmlns:a16="http://schemas.microsoft.com/office/drawing/2014/main" id="{E30927B1-C686-DD4A-9BFC-0C6899345F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9" name="Arc 39">
                <a:extLst>
                  <a:ext uri="{FF2B5EF4-FFF2-40B4-BE49-F238E27FC236}">
                    <a16:creationId xmlns:a16="http://schemas.microsoft.com/office/drawing/2014/main" id="{F5A47668-4E03-FD45-B14D-A649DB4D060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0" name="Arc 40">
                <a:extLst>
                  <a:ext uri="{FF2B5EF4-FFF2-40B4-BE49-F238E27FC236}">
                    <a16:creationId xmlns:a16="http://schemas.microsoft.com/office/drawing/2014/main" id="{76817AC4-DBBF-D44E-95E9-0521742338F2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871" name="Group 41">
              <a:extLst>
                <a:ext uri="{FF2B5EF4-FFF2-40B4-BE49-F238E27FC236}">
                  <a16:creationId xmlns:a16="http://schemas.microsoft.com/office/drawing/2014/main" id="{16073D1F-0804-B14D-8936-E770F43F6A3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388260" y="2560119"/>
              <a:ext cx="433867" cy="449296"/>
              <a:chOff x="7989" y="10264"/>
              <a:chExt cx="1008" cy="982"/>
            </a:xfrm>
          </p:grpSpPr>
          <p:sp>
            <p:nvSpPr>
              <p:cNvPr id="1905" name="Arc 42">
                <a:extLst>
                  <a:ext uri="{FF2B5EF4-FFF2-40B4-BE49-F238E27FC236}">
                    <a16:creationId xmlns:a16="http://schemas.microsoft.com/office/drawing/2014/main" id="{6C86DE63-4998-0047-8ECD-595AEC4D42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6" name="Arc 43">
                <a:extLst>
                  <a:ext uri="{FF2B5EF4-FFF2-40B4-BE49-F238E27FC236}">
                    <a16:creationId xmlns:a16="http://schemas.microsoft.com/office/drawing/2014/main" id="{247F3955-2912-F54D-A479-CCDF60BF9C7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7" name="Arc 44">
                <a:extLst>
                  <a:ext uri="{FF2B5EF4-FFF2-40B4-BE49-F238E27FC236}">
                    <a16:creationId xmlns:a16="http://schemas.microsoft.com/office/drawing/2014/main" id="{7A5F72AC-D2D6-F344-BBCE-B2EE95A41C41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872" name="Arc 45">
              <a:extLst>
                <a:ext uri="{FF2B5EF4-FFF2-40B4-BE49-F238E27FC236}">
                  <a16:creationId xmlns:a16="http://schemas.microsoft.com/office/drawing/2014/main" id="{EBE52693-CB0C-A84F-B646-721570EA5C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70877" y="2564696"/>
              <a:ext cx="314275" cy="441809"/>
            </a:xfrm>
            <a:custGeom>
              <a:avLst/>
              <a:gdLst>
                <a:gd name="G0" fmla="+- 19435 0 0"/>
                <a:gd name="G1" fmla="+- 21600 0 0"/>
                <a:gd name="G2" fmla="+- 21600 0 0"/>
                <a:gd name="T0" fmla="*/ 0 w 41035"/>
                <a:gd name="T1" fmla="*/ 12177 h 38565"/>
                <a:gd name="T2" fmla="*/ 32804 w 41035"/>
                <a:gd name="T3" fmla="*/ 38565 h 38565"/>
                <a:gd name="T4" fmla="*/ 19435 w 41035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035" h="38565" fill="none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</a:path>
                <a:path w="41035" h="38565" stroke="0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  <a:lnTo>
                    <a:pt x="19435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3" name="Arc 46">
              <a:extLst>
                <a:ext uri="{FF2B5EF4-FFF2-40B4-BE49-F238E27FC236}">
                  <a16:creationId xmlns:a16="http://schemas.microsoft.com/office/drawing/2014/main" id="{BFB2F18E-85DC-5B42-9579-F9CE49B91669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6237380" y="2630426"/>
              <a:ext cx="324011" cy="379406"/>
            </a:xfrm>
            <a:custGeom>
              <a:avLst/>
              <a:gdLst>
                <a:gd name="G0" fmla="+- 21572 0 0"/>
                <a:gd name="G1" fmla="+- 11552 0 0"/>
                <a:gd name="G2" fmla="+- 21600 0 0"/>
                <a:gd name="T0" fmla="*/ 39822 w 43172"/>
                <a:gd name="T1" fmla="*/ 0 h 33152"/>
                <a:gd name="T2" fmla="*/ 0 w 43172"/>
                <a:gd name="T3" fmla="*/ 12648 h 33152"/>
                <a:gd name="T4" fmla="*/ 21572 w 43172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72" h="33152" fill="none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</a:path>
                <a:path w="43172" h="33152" stroke="0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  <a:lnTo>
                    <a:pt x="21572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4" name="Arc 47">
              <a:extLst>
                <a:ext uri="{FF2B5EF4-FFF2-40B4-BE49-F238E27FC236}">
                  <a16:creationId xmlns:a16="http://schemas.microsoft.com/office/drawing/2014/main" id="{E9692FDF-C3C0-EE46-853E-DF3F6920B10E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6391040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5" name="Arc 48">
              <a:extLst>
                <a:ext uri="{FF2B5EF4-FFF2-40B4-BE49-F238E27FC236}">
                  <a16:creationId xmlns:a16="http://schemas.microsoft.com/office/drawing/2014/main" id="{838AF1B1-699A-124A-9826-B653FBD157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264183" y="2558454"/>
              <a:ext cx="165482" cy="441809"/>
            </a:xfrm>
            <a:custGeom>
              <a:avLst/>
              <a:gdLst>
                <a:gd name="G0" fmla="+- 166 0 0"/>
                <a:gd name="G1" fmla="+- 21600 0 0"/>
                <a:gd name="G2" fmla="+- 21600 0 0"/>
                <a:gd name="T0" fmla="*/ 0 w 21766"/>
                <a:gd name="T1" fmla="*/ 1 h 38565"/>
                <a:gd name="T2" fmla="*/ 13535 w 21766"/>
                <a:gd name="T3" fmla="*/ 38565 h 38565"/>
                <a:gd name="T4" fmla="*/ 166 w 21766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66" h="38565" fill="none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</a:path>
                <a:path w="21766" h="38565" stroke="0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  <a:lnTo>
                    <a:pt x="166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6" name="Arc 49">
              <a:extLst>
                <a:ext uri="{FF2B5EF4-FFF2-40B4-BE49-F238E27FC236}">
                  <a16:creationId xmlns:a16="http://schemas.microsoft.com/office/drawing/2014/main" id="{45CB8EB7-9A15-0C46-B7F4-CAF82C9214D7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245409" y="2624602"/>
              <a:ext cx="209980" cy="379406"/>
            </a:xfrm>
            <a:custGeom>
              <a:avLst/>
              <a:gdLst>
                <a:gd name="G0" fmla="+- 6433 0 0"/>
                <a:gd name="G1" fmla="+- 11552 0 0"/>
                <a:gd name="G2" fmla="+- 21600 0 0"/>
                <a:gd name="T0" fmla="*/ 24683 w 28033"/>
                <a:gd name="T1" fmla="*/ 0 h 33152"/>
                <a:gd name="T2" fmla="*/ 0 w 28033"/>
                <a:gd name="T3" fmla="*/ 32171 h 33152"/>
                <a:gd name="T4" fmla="*/ 6433 w 28033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33" h="33152" fill="none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</a:path>
                <a:path w="28033" h="33152" stroke="0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  <a:lnTo>
                    <a:pt x="6433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7" name="Arc 50">
              <a:extLst>
                <a:ext uri="{FF2B5EF4-FFF2-40B4-BE49-F238E27FC236}">
                  <a16:creationId xmlns:a16="http://schemas.microsoft.com/office/drawing/2014/main" id="{F73943EC-2B83-984A-8735-333FB52F322E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284346" y="2553880"/>
              <a:ext cx="155749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8" name="Arc 51">
              <a:extLst>
                <a:ext uri="{FF2B5EF4-FFF2-40B4-BE49-F238E27FC236}">
                  <a16:creationId xmlns:a16="http://schemas.microsoft.com/office/drawing/2014/main" id="{8B069914-F7E7-2948-B883-A17CFC863C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430359" y="2558039"/>
              <a:ext cx="328183" cy="441809"/>
            </a:xfrm>
            <a:custGeom>
              <a:avLst/>
              <a:gdLst>
                <a:gd name="G0" fmla="+- 21508 0 0"/>
                <a:gd name="G1" fmla="+- 21600 0 0"/>
                <a:gd name="G2" fmla="+- 21600 0 0"/>
                <a:gd name="T0" fmla="*/ 0 w 43108"/>
                <a:gd name="T1" fmla="*/ 19616 h 38565"/>
                <a:gd name="T2" fmla="*/ 34877 w 43108"/>
                <a:gd name="T3" fmla="*/ 38565 h 38565"/>
                <a:gd name="T4" fmla="*/ 21508 w 43108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08" h="38565" fill="none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</a:path>
                <a:path w="43108" h="38565" stroke="0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  <a:lnTo>
                    <a:pt x="21508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9" name="Arc 52">
              <a:extLst>
                <a:ext uri="{FF2B5EF4-FFF2-40B4-BE49-F238E27FC236}">
                  <a16:creationId xmlns:a16="http://schemas.microsoft.com/office/drawing/2014/main" id="{6A73D494-1274-2244-BAB8-8F7DE81FCF63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393508" y="2624186"/>
              <a:ext cx="230840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0" name="Arc 53">
              <a:extLst>
                <a:ext uri="{FF2B5EF4-FFF2-40B4-BE49-F238E27FC236}">
                  <a16:creationId xmlns:a16="http://schemas.microsoft.com/office/drawing/2014/main" id="{C390EFDC-C223-464E-9E30-72CE361BBD8B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451914" y="2554295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881" name="Group 54">
              <a:extLst>
                <a:ext uri="{FF2B5EF4-FFF2-40B4-BE49-F238E27FC236}">
                  <a16:creationId xmlns:a16="http://schemas.microsoft.com/office/drawing/2014/main" id="{69939307-A657-0942-BB44-72186B24CAA4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967985" y="2554295"/>
              <a:ext cx="166873" cy="449296"/>
              <a:chOff x="3891" y="3067"/>
              <a:chExt cx="330" cy="717"/>
            </a:xfrm>
          </p:grpSpPr>
          <p:sp>
            <p:nvSpPr>
              <p:cNvPr id="1901" name="Arc 55">
                <a:extLst>
                  <a:ext uri="{FF2B5EF4-FFF2-40B4-BE49-F238E27FC236}">
                    <a16:creationId xmlns:a16="http://schemas.microsoft.com/office/drawing/2014/main" id="{7701DB00-B90C-E245-91D1-9CB49021CD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" y="3072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902" name="Group 56">
                <a:extLst>
                  <a:ext uri="{FF2B5EF4-FFF2-40B4-BE49-F238E27FC236}">
                    <a16:creationId xmlns:a16="http://schemas.microsoft.com/office/drawing/2014/main" id="{D273F5FC-51ED-5648-A366-46E0442C7E5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1" y="3067"/>
                <a:ext cx="295" cy="717"/>
                <a:chOff x="3581" y="2155"/>
                <a:chExt cx="295" cy="717"/>
              </a:xfrm>
            </p:grpSpPr>
            <p:sp>
              <p:nvSpPr>
                <p:cNvPr id="1903" name="Arc 57">
                  <a:extLst>
                    <a:ext uri="{FF2B5EF4-FFF2-40B4-BE49-F238E27FC236}">
                      <a16:creationId xmlns:a16="http://schemas.microsoft.com/office/drawing/2014/main" id="{18934126-E739-1E4C-A130-27B12FE085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581" y="2155"/>
                  <a:ext cx="280" cy="605"/>
                </a:xfrm>
                <a:custGeom>
                  <a:avLst/>
                  <a:gdLst>
                    <a:gd name="G0" fmla="+- 3 0 0"/>
                    <a:gd name="G1" fmla="+- 11552 0 0"/>
                    <a:gd name="G2" fmla="+- 21600 0 0"/>
                    <a:gd name="T0" fmla="*/ 18253 w 21603"/>
                    <a:gd name="T1" fmla="*/ 0 h 33152"/>
                    <a:gd name="T2" fmla="*/ 0 w 21603"/>
                    <a:gd name="T3" fmla="*/ 33151 h 33152"/>
                    <a:gd name="T4" fmla="*/ 3 w 2160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3" h="33152" fill="none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</a:path>
                    <a:path w="21603" h="33152" stroke="0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  <a:lnTo>
                        <a:pt x="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4" name="Arc 58">
                  <a:extLst>
                    <a:ext uri="{FF2B5EF4-FFF2-40B4-BE49-F238E27FC236}">
                      <a16:creationId xmlns:a16="http://schemas.microsoft.com/office/drawing/2014/main" id="{D472AAF6-2DC0-B449-B961-7AEF36E275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07" y="2592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882" name="Arc 59">
              <a:extLst>
                <a:ext uri="{FF2B5EF4-FFF2-40B4-BE49-F238E27FC236}">
                  <a16:creationId xmlns:a16="http://schemas.microsoft.com/office/drawing/2014/main" id="{29257FFC-E8FD-014E-8C99-1AF120453E4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14692" y="2557207"/>
              <a:ext cx="161310" cy="441809"/>
            </a:xfrm>
            <a:custGeom>
              <a:avLst/>
              <a:gdLst>
                <a:gd name="G0" fmla="+- 2440 0 0"/>
                <a:gd name="G1" fmla="+- 21600 0 0"/>
                <a:gd name="G2" fmla="+- 21600 0 0"/>
                <a:gd name="T0" fmla="*/ 0 w 24040"/>
                <a:gd name="T1" fmla="*/ 139 h 38565"/>
                <a:gd name="T2" fmla="*/ 15809 w 24040"/>
                <a:gd name="T3" fmla="*/ 38565 h 38565"/>
                <a:gd name="T4" fmla="*/ 2440 w 24040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40" h="38565" fill="none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</a:path>
                <a:path w="24040" h="38565" stroke="0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  <a:lnTo>
                    <a:pt x="2440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3" name="Arc 60">
              <a:extLst>
                <a:ext uri="{FF2B5EF4-FFF2-40B4-BE49-F238E27FC236}">
                  <a16:creationId xmlns:a16="http://schemas.microsoft.com/office/drawing/2014/main" id="{293531B7-4A9D-284E-AB0F-A29BF40136D3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080622" y="2624186"/>
              <a:ext cx="203027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4" name="Arc 61">
              <a:extLst>
                <a:ext uri="{FF2B5EF4-FFF2-40B4-BE49-F238E27FC236}">
                  <a16:creationId xmlns:a16="http://schemas.microsoft.com/office/drawing/2014/main" id="{B482FF20-032D-DC48-A7A1-D0E295C03BF9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132769" y="2553880"/>
              <a:ext cx="136280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885" name="Group 62">
              <a:extLst>
                <a:ext uri="{FF2B5EF4-FFF2-40B4-BE49-F238E27FC236}">
                  <a16:creationId xmlns:a16="http://schemas.microsoft.com/office/drawing/2014/main" id="{C114EA3F-A96F-6D4B-9026-5251A3FD68D5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484053" y="2552632"/>
              <a:ext cx="656363" cy="449296"/>
              <a:chOff x="4893" y="2164"/>
              <a:chExt cx="1140" cy="717"/>
            </a:xfrm>
          </p:grpSpPr>
          <p:sp>
            <p:nvSpPr>
              <p:cNvPr id="1886" name="Arc 63">
                <a:extLst>
                  <a:ext uri="{FF2B5EF4-FFF2-40B4-BE49-F238E27FC236}">
                    <a16:creationId xmlns:a16="http://schemas.microsoft.com/office/drawing/2014/main" id="{2CD7FED4-D3D6-8444-A0C7-00DC667F07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8" y="2169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7" name="Arc 64">
                <a:extLst>
                  <a:ext uri="{FF2B5EF4-FFF2-40B4-BE49-F238E27FC236}">
                    <a16:creationId xmlns:a16="http://schemas.microsoft.com/office/drawing/2014/main" id="{2B75E7FC-618E-3341-A44A-D1A6F0B6B34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186" y="2164"/>
                <a:ext cx="363" cy="605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8" name="Arc 65">
                <a:extLst>
                  <a:ext uri="{FF2B5EF4-FFF2-40B4-BE49-F238E27FC236}">
                    <a16:creationId xmlns:a16="http://schemas.microsoft.com/office/drawing/2014/main" id="{19370028-10BB-C541-80E4-726C87F88243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213" y="2601"/>
                <a:ext cx="269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889" name="Group 66">
                <a:extLst>
                  <a:ext uri="{FF2B5EF4-FFF2-40B4-BE49-F238E27FC236}">
                    <a16:creationId xmlns:a16="http://schemas.microsoft.com/office/drawing/2014/main" id="{AC447B3C-3FFB-BC4E-A3F4-3159BEAAEC6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3" y="2164"/>
                <a:ext cx="401" cy="717"/>
                <a:chOff x="3661" y="2164"/>
                <a:chExt cx="401" cy="717"/>
              </a:xfrm>
            </p:grpSpPr>
            <p:sp>
              <p:nvSpPr>
                <p:cNvPr id="1898" name="Arc 67">
                  <a:extLst>
                    <a:ext uri="{FF2B5EF4-FFF2-40B4-BE49-F238E27FC236}">
                      <a16:creationId xmlns:a16="http://schemas.microsoft.com/office/drawing/2014/main" id="{5ECDD523-359C-7E46-B2E5-0C1E15298E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4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9" name="Arc 68">
                  <a:extLst>
                    <a:ext uri="{FF2B5EF4-FFF2-40B4-BE49-F238E27FC236}">
                      <a16:creationId xmlns:a16="http://schemas.microsoft.com/office/drawing/2014/main" id="{3913DA1E-B91E-1B49-8824-EB544F8680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661" y="2164"/>
                  <a:ext cx="401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0" name="Arc 69">
                  <a:extLst>
                    <a:ext uri="{FF2B5EF4-FFF2-40B4-BE49-F238E27FC236}">
                      <a16:creationId xmlns:a16="http://schemas.microsoft.com/office/drawing/2014/main" id="{198EB08D-CAA7-A549-AB94-8E0F19E73D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89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890" name="Group 70">
                <a:extLst>
                  <a:ext uri="{FF2B5EF4-FFF2-40B4-BE49-F238E27FC236}">
                    <a16:creationId xmlns:a16="http://schemas.microsoft.com/office/drawing/2014/main" id="{EF4CD897-06C0-3C41-8F91-614D057AEE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" y="2164"/>
                <a:ext cx="290" cy="717"/>
                <a:chOff x="3891" y="3067"/>
                <a:chExt cx="330" cy="717"/>
              </a:xfrm>
            </p:grpSpPr>
            <p:sp>
              <p:nvSpPr>
                <p:cNvPr id="1894" name="Arc 71">
                  <a:extLst>
                    <a:ext uri="{FF2B5EF4-FFF2-40B4-BE49-F238E27FC236}">
                      <a16:creationId xmlns:a16="http://schemas.microsoft.com/office/drawing/2014/main" id="{E07E3E10-F1B0-A74C-8703-F1B9D90032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895" name="Group 72">
                  <a:extLst>
                    <a:ext uri="{FF2B5EF4-FFF2-40B4-BE49-F238E27FC236}">
                      <a16:creationId xmlns:a16="http://schemas.microsoft.com/office/drawing/2014/main" id="{9A242BE1-8C48-FE4A-B5F6-C649D322A88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1896" name="Arc 73">
                    <a:extLst>
                      <a:ext uri="{FF2B5EF4-FFF2-40B4-BE49-F238E27FC236}">
                        <a16:creationId xmlns:a16="http://schemas.microsoft.com/office/drawing/2014/main" id="{53ACFBB5-6813-5D4B-B04D-B40A90A776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97" name="Arc 74">
                    <a:extLst>
                      <a:ext uri="{FF2B5EF4-FFF2-40B4-BE49-F238E27FC236}">
                        <a16:creationId xmlns:a16="http://schemas.microsoft.com/office/drawing/2014/main" id="{0CD93DB9-390D-0946-A060-B141BB5E3F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891" name="Arc 75">
                <a:extLst>
                  <a:ext uri="{FF2B5EF4-FFF2-40B4-BE49-F238E27FC236}">
                    <a16:creationId xmlns:a16="http://schemas.microsoft.com/office/drawing/2014/main" id="{A5506E7B-68A1-DF42-8D4A-BFD389E9E5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6" y="2171"/>
                <a:ext cx="281" cy="705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2" name="Arc 76">
                <a:extLst>
                  <a:ext uri="{FF2B5EF4-FFF2-40B4-BE49-F238E27FC236}">
                    <a16:creationId xmlns:a16="http://schemas.microsoft.com/office/drawing/2014/main" id="{289D2E1A-3350-8B45-8A14-EF5C5E686E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484" y="2164"/>
                <a:ext cx="353" cy="605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3" name="Arc 77">
                <a:extLst>
                  <a:ext uri="{FF2B5EF4-FFF2-40B4-BE49-F238E27FC236}">
                    <a16:creationId xmlns:a16="http://schemas.microsoft.com/office/drawing/2014/main" id="{1E9718EF-DD4F-C542-A7EB-CC65FE69441E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509" y="2601"/>
                <a:ext cx="236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923" name="Group 1922">
            <a:extLst>
              <a:ext uri="{FF2B5EF4-FFF2-40B4-BE49-F238E27FC236}">
                <a16:creationId xmlns:a16="http://schemas.microsoft.com/office/drawing/2014/main" id="{5EC13D34-BC40-784C-82D6-AE6DC80A9DE5}"/>
              </a:ext>
            </a:extLst>
          </p:cNvPr>
          <p:cNvGrpSpPr/>
          <p:nvPr/>
        </p:nvGrpSpPr>
        <p:grpSpPr>
          <a:xfrm rot="16200000">
            <a:off x="5077542" y="3885854"/>
            <a:ext cx="1280160" cy="239129"/>
            <a:chOff x="6237380" y="2552632"/>
            <a:chExt cx="2521162" cy="457200"/>
          </a:xfrm>
        </p:grpSpPr>
        <p:sp>
          <p:nvSpPr>
            <p:cNvPr id="1924" name="Arc 18">
              <a:extLst>
                <a:ext uri="{FF2B5EF4-FFF2-40B4-BE49-F238E27FC236}">
                  <a16:creationId xmlns:a16="http://schemas.microsoft.com/office/drawing/2014/main" id="{888B7248-14B3-764B-924F-160131CEBA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29696" y="2565111"/>
              <a:ext cx="165482" cy="441809"/>
            </a:xfrm>
            <a:custGeom>
              <a:avLst/>
              <a:gdLst>
                <a:gd name="G0" fmla="+- 0 0 0"/>
                <a:gd name="G1" fmla="+- 21594 0 0"/>
                <a:gd name="G2" fmla="+- 21600 0 0"/>
                <a:gd name="T0" fmla="*/ 500 w 21600"/>
                <a:gd name="T1" fmla="*/ 0 h 38559"/>
                <a:gd name="T2" fmla="*/ 13369 w 21600"/>
                <a:gd name="T3" fmla="*/ 38559 h 38559"/>
                <a:gd name="T4" fmla="*/ 0 w 21600"/>
                <a:gd name="T5" fmla="*/ 21594 h 38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8559" fill="none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</a:path>
                <a:path w="21600" h="38559" stroke="0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  <a:lnTo>
                    <a:pt x="0" y="21594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5" name="Arc 19">
              <a:extLst>
                <a:ext uri="{FF2B5EF4-FFF2-40B4-BE49-F238E27FC236}">
                  <a16:creationId xmlns:a16="http://schemas.microsoft.com/office/drawing/2014/main" id="{1C439FCE-28D8-844B-95E3-C36FB491193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7210801" y="2630426"/>
              <a:ext cx="310103" cy="379406"/>
            </a:xfrm>
            <a:custGeom>
              <a:avLst/>
              <a:gdLst>
                <a:gd name="G0" fmla="+- 19755 0 0"/>
                <a:gd name="G1" fmla="+- 11552 0 0"/>
                <a:gd name="G2" fmla="+- 21600 0 0"/>
                <a:gd name="T0" fmla="*/ 38005 w 41355"/>
                <a:gd name="T1" fmla="*/ 0 h 33152"/>
                <a:gd name="T2" fmla="*/ 0 w 41355"/>
                <a:gd name="T3" fmla="*/ 20286 h 33152"/>
                <a:gd name="T4" fmla="*/ 19755 w 41355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55" h="33152" fill="none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</a:path>
                <a:path w="41355" h="33152" stroke="0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  <a:lnTo>
                    <a:pt x="19755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6" name="Arc 20">
              <a:extLst>
                <a:ext uri="{FF2B5EF4-FFF2-40B4-BE49-F238E27FC236}">
                  <a16:creationId xmlns:a16="http://schemas.microsoft.com/office/drawing/2014/main" id="{F20ABEA3-FE7B-D547-834A-D9C861744ABD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7350556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927" name="Group 21">
              <a:extLst>
                <a:ext uri="{FF2B5EF4-FFF2-40B4-BE49-F238E27FC236}">
                  <a16:creationId xmlns:a16="http://schemas.microsoft.com/office/drawing/2014/main" id="{FD688348-41DD-DD4E-B708-1EE87366766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075913" y="2560536"/>
              <a:ext cx="432478" cy="449296"/>
              <a:chOff x="7989" y="10264"/>
              <a:chExt cx="1008" cy="982"/>
            </a:xfrm>
          </p:grpSpPr>
          <p:sp>
            <p:nvSpPr>
              <p:cNvPr id="1981" name="Arc 22">
                <a:extLst>
                  <a:ext uri="{FF2B5EF4-FFF2-40B4-BE49-F238E27FC236}">
                    <a16:creationId xmlns:a16="http://schemas.microsoft.com/office/drawing/2014/main" id="{EF086B60-D6E5-054C-8B0D-720AAC342B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2" name="Arc 23">
                <a:extLst>
                  <a:ext uri="{FF2B5EF4-FFF2-40B4-BE49-F238E27FC236}">
                    <a16:creationId xmlns:a16="http://schemas.microsoft.com/office/drawing/2014/main" id="{B2F42D40-698A-9546-A723-598836AF588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3" name="Arc 24">
                <a:extLst>
                  <a:ext uri="{FF2B5EF4-FFF2-40B4-BE49-F238E27FC236}">
                    <a16:creationId xmlns:a16="http://schemas.microsoft.com/office/drawing/2014/main" id="{8BBC91FF-C706-0842-819A-BF1987CA93EE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28" name="Group 25">
              <a:extLst>
                <a:ext uri="{FF2B5EF4-FFF2-40B4-BE49-F238E27FC236}">
                  <a16:creationId xmlns:a16="http://schemas.microsoft.com/office/drawing/2014/main" id="{BAEB6E29-1CFE-0840-B44E-B3226FBEC8E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936852" y="2560536"/>
              <a:ext cx="432478" cy="449296"/>
              <a:chOff x="7989" y="10264"/>
              <a:chExt cx="1008" cy="982"/>
            </a:xfrm>
          </p:grpSpPr>
          <p:sp>
            <p:nvSpPr>
              <p:cNvPr id="1978" name="Arc 26">
                <a:extLst>
                  <a:ext uri="{FF2B5EF4-FFF2-40B4-BE49-F238E27FC236}">
                    <a16:creationId xmlns:a16="http://schemas.microsoft.com/office/drawing/2014/main" id="{4C14857E-12F6-8545-8EA0-974241D92B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9" name="Arc 27">
                <a:extLst>
                  <a:ext uri="{FF2B5EF4-FFF2-40B4-BE49-F238E27FC236}">
                    <a16:creationId xmlns:a16="http://schemas.microsoft.com/office/drawing/2014/main" id="{3C124F71-012C-E945-82EB-9CADAE85D75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0" name="Arc 28">
                <a:extLst>
                  <a:ext uri="{FF2B5EF4-FFF2-40B4-BE49-F238E27FC236}">
                    <a16:creationId xmlns:a16="http://schemas.microsoft.com/office/drawing/2014/main" id="{1027AD01-93D7-A647-9799-B176E2026F81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29" name="Group 29">
              <a:extLst>
                <a:ext uri="{FF2B5EF4-FFF2-40B4-BE49-F238E27FC236}">
                  <a16:creationId xmlns:a16="http://schemas.microsoft.com/office/drawing/2014/main" id="{55FD82CF-C069-9F46-864B-BE10A112CD04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801269" y="2560119"/>
              <a:ext cx="433867" cy="449296"/>
              <a:chOff x="7989" y="10264"/>
              <a:chExt cx="1008" cy="982"/>
            </a:xfrm>
          </p:grpSpPr>
          <p:sp>
            <p:nvSpPr>
              <p:cNvPr id="1975" name="Arc 30">
                <a:extLst>
                  <a:ext uri="{FF2B5EF4-FFF2-40B4-BE49-F238E27FC236}">
                    <a16:creationId xmlns:a16="http://schemas.microsoft.com/office/drawing/2014/main" id="{1356BB82-5BA4-A04B-8544-A88FA7F6F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6" name="Arc 31">
                <a:extLst>
                  <a:ext uri="{FF2B5EF4-FFF2-40B4-BE49-F238E27FC236}">
                    <a16:creationId xmlns:a16="http://schemas.microsoft.com/office/drawing/2014/main" id="{A7EEF18E-C4A2-CC42-AA4A-24332AD9D8C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7" name="Arc 32">
                <a:extLst>
                  <a:ext uri="{FF2B5EF4-FFF2-40B4-BE49-F238E27FC236}">
                    <a16:creationId xmlns:a16="http://schemas.microsoft.com/office/drawing/2014/main" id="{AF151642-2BAE-0D48-BA49-F7E02D50D29A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30" name="Group 1929">
              <a:extLst>
                <a:ext uri="{FF2B5EF4-FFF2-40B4-BE49-F238E27FC236}">
                  <a16:creationId xmlns:a16="http://schemas.microsoft.com/office/drawing/2014/main" id="{406C387D-163A-9F44-B741-F73FAF7D31B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663598" y="2560119"/>
              <a:ext cx="433867" cy="449296"/>
              <a:chOff x="7989" y="10264"/>
              <a:chExt cx="1008" cy="982"/>
            </a:xfrm>
          </p:grpSpPr>
          <p:sp>
            <p:nvSpPr>
              <p:cNvPr id="1972" name="Arc 34">
                <a:extLst>
                  <a:ext uri="{FF2B5EF4-FFF2-40B4-BE49-F238E27FC236}">
                    <a16:creationId xmlns:a16="http://schemas.microsoft.com/office/drawing/2014/main" id="{923FBB6E-7F94-F444-AF8F-4C24D954D8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3" name="Arc 35">
                <a:extLst>
                  <a:ext uri="{FF2B5EF4-FFF2-40B4-BE49-F238E27FC236}">
                    <a16:creationId xmlns:a16="http://schemas.microsoft.com/office/drawing/2014/main" id="{758B43F2-E9A7-CD47-B528-375D839B2C7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4" name="Arc 36">
                <a:extLst>
                  <a:ext uri="{FF2B5EF4-FFF2-40B4-BE49-F238E27FC236}">
                    <a16:creationId xmlns:a16="http://schemas.microsoft.com/office/drawing/2014/main" id="{090D5F16-5DC0-844F-A9CF-FBFF8BA2FE7A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31" name="Group 37">
              <a:extLst>
                <a:ext uri="{FF2B5EF4-FFF2-40B4-BE49-F238E27FC236}">
                  <a16:creationId xmlns:a16="http://schemas.microsoft.com/office/drawing/2014/main" id="{F44DBF78-B388-0F4B-A549-6F4D5B54A085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527320" y="2560119"/>
              <a:ext cx="433867" cy="449296"/>
              <a:chOff x="7989" y="10264"/>
              <a:chExt cx="1008" cy="982"/>
            </a:xfrm>
          </p:grpSpPr>
          <p:sp>
            <p:nvSpPr>
              <p:cNvPr id="1969" name="Arc 38">
                <a:extLst>
                  <a:ext uri="{FF2B5EF4-FFF2-40B4-BE49-F238E27FC236}">
                    <a16:creationId xmlns:a16="http://schemas.microsoft.com/office/drawing/2014/main" id="{047C3601-251E-3442-9961-D563EE8B27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0" name="Arc 39">
                <a:extLst>
                  <a:ext uri="{FF2B5EF4-FFF2-40B4-BE49-F238E27FC236}">
                    <a16:creationId xmlns:a16="http://schemas.microsoft.com/office/drawing/2014/main" id="{730041B4-E37D-2F49-BC61-1F03F45A6B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1" name="Arc 40">
                <a:extLst>
                  <a:ext uri="{FF2B5EF4-FFF2-40B4-BE49-F238E27FC236}">
                    <a16:creationId xmlns:a16="http://schemas.microsoft.com/office/drawing/2014/main" id="{9C2DBFF7-C1A2-7648-8F66-C3C7F4CCA76B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32" name="Group 41">
              <a:extLst>
                <a:ext uri="{FF2B5EF4-FFF2-40B4-BE49-F238E27FC236}">
                  <a16:creationId xmlns:a16="http://schemas.microsoft.com/office/drawing/2014/main" id="{27784A07-5816-3841-93BB-88BC566A9EDB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388260" y="2560119"/>
              <a:ext cx="433867" cy="449296"/>
              <a:chOff x="7989" y="10264"/>
              <a:chExt cx="1008" cy="982"/>
            </a:xfrm>
          </p:grpSpPr>
          <p:sp>
            <p:nvSpPr>
              <p:cNvPr id="1966" name="Arc 42">
                <a:extLst>
                  <a:ext uri="{FF2B5EF4-FFF2-40B4-BE49-F238E27FC236}">
                    <a16:creationId xmlns:a16="http://schemas.microsoft.com/office/drawing/2014/main" id="{E5717E83-8D0D-2B40-A824-80BE999F6D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7" name="Arc 43">
                <a:extLst>
                  <a:ext uri="{FF2B5EF4-FFF2-40B4-BE49-F238E27FC236}">
                    <a16:creationId xmlns:a16="http://schemas.microsoft.com/office/drawing/2014/main" id="{9777D231-BB5F-F64E-8C4B-DC112F81AC2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8" name="Arc 44">
                <a:extLst>
                  <a:ext uri="{FF2B5EF4-FFF2-40B4-BE49-F238E27FC236}">
                    <a16:creationId xmlns:a16="http://schemas.microsoft.com/office/drawing/2014/main" id="{9422EF60-EB24-7A47-BA06-A260961913ED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33" name="Arc 45">
              <a:extLst>
                <a:ext uri="{FF2B5EF4-FFF2-40B4-BE49-F238E27FC236}">
                  <a16:creationId xmlns:a16="http://schemas.microsoft.com/office/drawing/2014/main" id="{5B1F8CE1-4149-5B4C-BA56-C5FCB4E5881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70877" y="2564696"/>
              <a:ext cx="314275" cy="441809"/>
            </a:xfrm>
            <a:custGeom>
              <a:avLst/>
              <a:gdLst>
                <a:gd name="G0" fmla="+- 19435 0 0"/>
                <a:gd name="G1" fmla="+- 21600 0 0"/>
                <a:gd name="G2" fmla="+- 21600 0 0"/>
                <a:gd name="T0" fmla="*/ 0 w 41035"/>
                <a:gd name="T1" fmla="*/ 12177 h 38565"/>
                <a:gd name="T2" fmla="*/ 32804 w 41035"/>
                <a:gd name="T3" fmla="*/ 38565 h 38565"/>
                <a:gd name="T4" fmla="*/ 19435 w 41035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035" h="38565" fill="none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</a:path>
                <a:path w="41035" h="38565" stroke="0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  <a:lnTo>
                    <a:pt x="19435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4" name="Arc 46">
              <a:extLst>
                <a:ext uri="{FF2B5EF4-FFF2-40B4-BE49-F238E27FC236}">
                  <a16:creationId xmlns:a16="http://schemas.microsoft.com/office/drawing/2014/main" id="{AF573895-0C33-CB47-A95C-B85D5785DE07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6237380" y="2630426"/>
              <a:ext cx="324011" cy="379406"/>
            </a:xfrm>
            <a:custGeom>
              <a:avLst/>
              <a:gdLst>
                <a:gd name="G0" fmla="+- 21572 0 0"/>
                <a:gd name="G1" fmla="+- 11552 0 0"/>
                <a:gd name="G2" fmla="+- 21600 0 0"/>
                <a:gd name="T0" fmla="*/ 39822 w 43172"/>
                <a:gd name="T1" fmla="*/ 0 h 33152"/>
                <a:gd name="T2" fmla="*/ 0 w 43172"/>
                <a:gd name="T3" fmla="*/ 12648 h 33152"/>
                <a:gd name="T4" fmla="*/ 21572 w 43172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72" h="33152" fill="none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</a:path>
                <a:path w="43172" h="33152" stroke="0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  <a:lnTo>
                    <a:pt x="21572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5" name="Arc 47">
              <a:extLst>
                <a:ext uri="{FF2B5EF4-FFF2-40B4-BE49-F238E27FC236}">
                  <a16:creationId xmlns:a16="http://schemas.microsoft.com/office/drawing/2014/main" id="{4C89325F-1361-7044-90EE-626BBE1E34C7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6391040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6" name="Arc 48">
              <a:extLst>
                <a:ext uri="{FF2B5EF4-FFF2-40B4-BE49-F238E27FC236}">
                  <a16:creationId xmlns:a16="http://schemas.microsoft.com/office/drawing/2014/main" id="{2EAB6FF9-73AB-664B-9CFB-52285EA452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264183" y="2558454"/>
              <a:ext cx="165482" cy="441809"/>
            </a:xfrm>
            <a:custGeom>
              <a:avLst/>
              <a:gdLst>
                <a:gd name="G0" fmla="+- 166 0 0"/>
                <a:gd name="G1" fmla="+- 21600 0 0"/>
                <a:gd name="G2" fmla="+- 21600 0 0"/>
                <a:gd name="T0" fmla="*/ 0 w 21766"/>
                <a:gd name="T1" fmla="*/ 1 h 38565"/>
                <a:gd name="T2" fmla="*/ 13535 w 21766"/>
                <a:gd name="T3" fmla="*/ 38565 h 38565"/>
                <a:gd name="T4" fmla="*/ 166 w 21766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66" h="38565" fill="none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</a:path>
                <a:path w="21766" h="38565" stroke="0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  <a:lnTo>
                    <a:pt x="166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7" name="Arc 49">
              <a:extLst>
                <a:ext uri="{FF2B5EF4-FFF2-40B4-BE49-F238E27FC236}">
                  <a16:creationId xmlns:a16="http://schemas.microsoft.com/office/drawing/2014/main" id="{6553D12D-EBD1-2C45-BE68-527BA8E0506E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245409" y="2624602"/>
              <a:ext cx="209980" cy="379406"/>
            </a:xfrm>
            <a:custGeom>
              <a:avLst/>
              <a:gdLst>
                <a:gd name="G0" fmla="+- 6433 0 0"/>
                <a:gd name="G1" fmla="+- 11552 0 0"/>
                <a:gd name="G2" fmla="+- 21600 0 0"/>
                <a:gd name="T0" fmla="*/ 24683 w 28033"/>
                <a:gd name="T1" fmla="*/ 0 h 33152"/>
                <a:gd name="T2" fmla="*/ 0 w 28033"/>
                <a:gd name="T3" fmla="*/ 32171 h 33152"/>
                <a:gd name="T4" fmla="*/ 6433 w 28033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33" h="33152" fill="none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</a:path>
                <a:path w="28033" h="33152" stroke="0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  <a:lnTo>
                    <a:pt x="6433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8" name="Arc 50">
              <a:extLst>
                <a:ext uri="{FF2B5EF4-FFF2-40B4-BE49-F238E27FC236}">
                  <a16:creationId xmlns:a16="http://schemas.microsoft.com/office/drawing/2014/main" id="{28B9B3BD-A796-7A4C-B668-2BFC6CC65843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284346" y="2553880"/>
              <a:ext cx="155749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9" name="Arc 51">
              <a:extLst>
                <a:ext uri="{FF2B5EF4-FFF2-40B4-BE49-F238E27FC236}">
                  <a16:creationId xmlns:a16="http://schemas.microsoft.com/office/drawing/2014/main" id="{6FF8D584-FBF5-804D-8000-28DE1DB0D0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430359" y="2558039"/>
              <a:ext cx="328183" cy="441809"/>
            </a:xfrm>
            <a:custGeom>
              <a:avLst/>
              <a:gdLst>
                <a:gd name="G0" fmla="+- 21508 0 0"/>
                <a:gd name="G1" fmla="+- 21600 0 0"/>
                <a:gd name="G2" fmla="+- 21600 0 0"/>
                <a:gd name="T0" fmla="*/ 0 w 43108"/>
                <a:gd name="T1" fmla="*/ 19616 h 38565"/>
                <a:gd name="T2" fmla="*/ 34877 w 43108"/>
                <a:gd name="T3" fmla="*/ 38565 h 38565"/>
                <a:gd name="T4" fmla="*/ 21508 w 43108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08" h="38565" fill="none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</a:path>
                <a:path w="43108" h="38565" stroke="0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  <a:lnTo>
                    <a:pt x="21508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0" name="Arc 52">
              <a:extLst>
                <a:ext uri="{FF2B5EF4-FFF2-40B4-BE49-F238E27FC236}">
                  <a16:creationId xmlns:a16="http://schemas.microsoft.com/office/drawing/2014/main" id="{ADD42AE0-8200-D949-9DED-02EF1EDC9C81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393508" y="2624186"/>
              <a:ext cx="230840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1" name="Arc 53">
              <a:extLst>
                <a:ext uri="{FF2B5EF4-FFF2-40B4-BE49-F238E27FC236}">
                  <a16:creationId xmlns:a16="http://schemas.microsoft.com/office/drawing/2014/main" id="{44C10181-C0E7-5F4F-B57C-14C234B6F676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451914" y="2554295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942" name="Group 54">
              <a:extLst>
                <a:ext uri="{FF2B5EF4-FFF2-40B4-BE49-F238E27FC236}">
                  <a16:creationId xmlns:a16="http://schemas.microsoft.com/office/drawing/2014/main" id="{B679ADDC-8D40-4541-AE1D-01C80D30A2D4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967985" y="2554295"/>
              <a:ext cx="166873" cy="449296"/>
              <a:chOff x="3891" y="3067"/>
              <a:chExt cx="330" cy="717"/>
            </a:xfrm>
          </p:grpSpPr>
          <p:sp>
            <p:nvSpPr>
              <p:cNvPr id="1962" name="Arc 55">
                <a:extLst>
                  <a:ext uri="{FF2B5EF4-FFF2-40B4-BE49-F238E27FC236}">
                    <a16:creationId xmlns:a16="http://schemas.microsoft.com/office/drawing/2014/main" id="{E8BF4689-2039-6D45-AB14-A65A4C226A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" y="3072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963" name="Group 56">
                <a:extLst>
                  <a:ext uri="{FF2B5EF4-FFF2-40B4-BE49-F238E27FC236}">
                    <a16:creationId xmlns:a16="http://schemas.microsoft.com/office/drawing/2014/main" id="{80F024A2-58DE-5446-ACB3-95BD3E2D9E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1" y="3067"/>
                <a:ext cx="295" cy="717"/>
                <a:chOff x="3581" y="2155"/>
                <a:chExt cx="295" cy="717"/>
              </a:xfrm>
            </p:grpSpPr>
            <p:sp>
              <p:nvSpPr>
                <p:cNvPr id="1964" name="Arc 57">
                  <a:extLst>
                    <a:ext uri="{FF2B5EF4-FFF2-40B4-BE49-F238E27FC236}">
                      <a16:creationId xmlns:a16="http://schemas.microsoft.com/office/drawing/2014/main" id="{2C948CF0-5F48-A849-BDC8-F314CF5BE4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581" y="2155"/>
                  <a:ext cx="280" cy="605"/>
                </a:xfrm>
                <a:custGeom>
                  <a:avLst/>
                  <a:gdLst>
                    <a:gd name="G0" fmla="+- 3 0 0"/>
                    <a:gd name="G1" fmla="+- 11552 0 0"/>
                    <a:gd name="G2" fmla="+- 21600 0 0"/>
                    <a:gd name="T0" fmla="*/ 18253 w 21603"/>
                    <a:gd name="T1" fmla="*/ 0 h 33152"/>
                    <a:gd name="T2" fmla="*/ 0 w 21603"/>
                    <a:gd name="T3" fmla="*/ 33151 h 33152"/>
                    <a:gd name="T4" fmla="*/ 3 w 2160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3" h="33152" fill="none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</a:path>
                    <a:path w="21603" h="33152" stroke="0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  <a:lnTo>
                        <a:pt x="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65" name="Arc 58">
                  <a:extLst>
                    <a:ext uri="{FF2B5EF4-FFF2-40B4-BE49-F238E27FC236}">
                      <a16:creationId xmlns:a16="http://schemas.microsoft.com/office/drawing/2014/main" id="{3B66A93E-F4FC-6F48-920A-466197E56E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07" y="2592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943" name="Arc 59">
              <a:extLst>
                <a:ext uri="{FF2B5EF4-FFF2-40B4-BE49-F238E27FC236}">
                  <a16:creationId xmlns:a16="http://schemas.microsoft.com/office/drawing/2014/main" id="{1558B3A6-5B17-7241-AC72-98C31762D85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14692" y="2557207"/>
              <a:ext cx="161310" cy="441809"/>
            </a:xfrm>
            <a:custGeom>
              <a:avLst/>
              <a:gdLst>
                <a:gd name="G0" fmla="+- 2440 0 0"/>
                <a:gd name="G1" fmla="+- 21600 0 0"/>
                <a:gd name="G2" fmla="+- 21600 0 0"/>
                <a:gd name="T0" fmla="*/ 0 w 24040"/>
                <a:gd name="T1" fmla="*/ 139 h 38565"/>
                <a:gd name="T2" fmla="*/ 15809 w 24040"/>
                <a:gd name="T3" fmla="*/ 38565 h 38565"/>
                <a:gd name="T4" fmla="*/ 2440 w 24040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40" h="38565" fill="none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</a:path>
                <a:path w="24040" h="38565" stroke="0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  <a:lnTo>
                    <a:pt x="2440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4" name="Arc 60">
              <a:extLst>
                <a:ext uri="{FF2B5EF4-FFF2-40B4-BE49-F238E27FC236}">
                  <a16:creationId xmlns:a16="http://schemas.microsoft.com/office/drawing/2014/main" id="{138A74DB-3661-D146-8008-49285E5B6CDC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080622" y="2624186"/>
              <a:ext cx="203027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5" name="Arc 61">
              <a:extLst>
                <a:ext uri="{FF2B5EF4-FFF2-40B4-BE49-F238E27FC236}">
                  <a16:creationId xmlns:a16="http://schemas.microsoft.com/office/drawing/2014/main" id="{83A4C844-6C96-514C-8D6B-C2301C9E1EFF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132769" y="2553880"/>
              <a:ext cx="136280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946" name="Group 62">
              <a:extLst>
                <a:ext uri="{FF2B5EF4-FFF2-40B4-BE49-F238E27FC236}">
                  <a16:creationId xmlns:a16="http://schemas.microsoft.com/office/drawing/2014/main" id="{B9D0A7C5-6DBC-BC44-A66A-EC7E642906F2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484053" y="2552632"/>
              <a:ext cx="656363" cy="449296"/>
              <a:chOff x="4893" y="2164"/>
              <a:chExt cx="1140" cy="717"/>
            </a:xfrm>
          </p:grpSpPr>
          <p:sp>
            <p:nvSpPr>
              <p:cNvPr id="1947" name="Arc 63">
                <a:extLst>
                  <a:ext uri="{FF2B5EF4-FFF2-40B4-BE49-F238E27FC236}">
                    <a16:creationId xmlns:a16="http://schemas.microsoft.com/office/drawing/2014/main" id="{EA749348-F8D8-D149-9D87-FCA88C8DC3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8" y="2169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8" name="Arc 64">
                <a:extLst>
                  <a:ext uri="{FF2B5EF4-FFF2-40B4-BE49-F238E27FC236}">
                    <a16:creationId xmlns:a16="http://schemas.microsoft.com/office/drawing/2014/main" id="{634A7646-5233-C242-8556-35A187A0122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186" y="2164"/>
                <a:ext cx="363" cy="605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9" name="Arc 65">
                <a:extLst>
                  <a:ext uri="{FF2B5EF4-FFF2-40B4-BE49-F238E27FC236}">
                    <a16:creationId xmlns:a16="http://schemas.microsoft.com/office/drawing/2014/main" id="{C83A1885-5D52-F947-B16D-623B7E915178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213" y="2601"/>
                <a:ext cx="269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950" name="Group 66">
                <a:extLst>
                  <a:ext uri="{FF2B5EF4-FFF2-40B4-BE49-F238E27FC236}">
                    <a16:creationId xmlns:a16="http://schemas.microsoft.com/office/drawing/2014/main" id="{4D3AE273-89DF-C74F-83A9-13007C7ED2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3" y="2164"/>
                <a:ext cx="401" cy="717"/>
                <a:chOff x="3661" y="2164"/>
                <a:chExt cx="401" cy="717"/>
              </a:xfrm>
            </p:grpSpPr>
            <p:sp>
              <p:nvSpPr>
                <p:cNvPr id="1959" name="Arc 67">
                  <a:extLst>
                    <a:ext uri="{FF2B5EF4-FFF2-40B4-BE49-F238E27FC236}">
                      <a16:creationId xmlns:a16="http://schemas.microsoft.com/office/drawing/2014/main" id="{AC4CCD97-D948-CB4E-A88F-D171B94BCE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4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60" name="Arc 68">
                  <a:extLst>
                    <a:ext uri="{FF2B5EF4-FFF2-40B4-BE49-F238E27FC236}">
                      <a16:creationId xmlns:a16="http://schemas.microsoft.com/office/drawing/2014/main" id="{CF20C47A-33D7-7043-A7BA-58EB62BE5A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661" y="2164"/>
                  <a:ext cx="401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61" name="Arc 69">
                  <a:extLst>
                    <a:ext uri="{FF2B5EF4-FFF2-40B4-BE49-F238E27FC236}">
                      <a16:creationId xmlns:a16="http://schemas.microsoft.com/office/drawing/2014/main" id="{36CB1D4D-CD79-734C-B35B-B14DDE4C12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89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951" name="Group 70">
                <a:extLst>
                  <a:ext uri="{FF2B5EF4-FFF2-40B4-BE49-F238E27FC236}">
                    <a16:creationId xmlns:a16="http://schemas.microsoft.com/office/drawing/2014/main" id="{DC799A81-DA2B-4640-BA3A-4B5D1D27D6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" y="2164"/>
                <a:ext cx="290" cy="717"/>
                <a:chOff x="3891" y="3067"/>
                <a:chExt cx="330" cy="717"/>
              </a:xfrm>
            </p:grpSpPr>
            <p:sp>
              <p:nvSpPr>
                <p:cNvPr id="1955" name="Arc 71">
                  <a:extLst>
                    <a:ext uri="{FF2B5EF4-FFF2-40B4-BE49-F238E27FC236}">
                      <a16:creationId xmlns:a16="http://schemas.microsoft.com/office/drawing/2014/main" id="{040AE5F6-B610-1B4F-9D5D-D8AC683298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956" name="Group 72">
                  <a:extLst>
                    <a:ext uri="{FF2B5EF4-FFF2-40B4-BE49-F238E27FC236}">
                      <a16:creationId xmlns:a16="http://schemas.microsoft.com/office/drawing/2014/main" id="{AA3E6D1F-6171-9643-821A-5E916391676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1957" name="Arc 73">
                    <a:extLst>
                      <a:ext uri="{FF2B5EF4-FFF2-40B4-BE49-F238E27FC236}">
                        <a16:creationId xmlns:a16="http://schemas.microsoft.com/office/drawing/2014/main" id="{921693D3-EF80-4644-812F-06C15B848B0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58" name="Arc 74">
                    <a:extLst>
                      <a:ext uri="{FF2B5EF4-FFF2-40B4-BE49-F238E27FC236}">
                        <a16:creationId xmlns:a16="http://schemas.microsoft.com/office/drawing/2014/main" id="{F0441F68-A23C-F644-9E30-C24EADF402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952" name="Arc 75">
                <a:extLst>
                  <a:ext uri="{FF2B5EF4-FFF2-40B4-BE49-F238E27FC236}">
                    <a16:creationId xmlns:a16="http://schemas.microsoft.com/office/drawing/2014/main" id="{4871710D-9860-804F-89FD-03C371F75E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6" y="2171"/>
                <a:ext cx="281" cy="705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3" name="Arc 76">
                <a:extLst>
                  <a:ext uri="{FF2B5EF4-FFF2-40B4-BE49-F238E27FC236}">
                    <a16:creationId xmlns:a16="http://schemas.microsoft.com/office/drawing/2014/main" id="{AE497EE7-8FC1-CC4B-98DC-F24D9E07B34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484" y="2164"/>
                <a:ext cx="353" cy="605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4" name="Arc 77">
                <a:extLst>
                  <a:ext uri="{FF2B5EF4-FFF2-40B4-BE49-F238E27FC236}">
                    <a16:creationId xmlns:a16="http://schemas.microsoft.com/office/drawing/2014/main" id="{42F977CD-E118-114A-AF28-159539F75C9A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509" y="2601"/>
                <a:ext cx="236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987" name="Straight Connector 1986">
            <a:extLst>
              <a:ext uri="{FF2B5EF4-FFF2-40B4-BE49-F238E27FC236}">
                <a16:creationId xmlns:a16="http://schemas.microsoft.com/office/drawing/2014/main" id="{8D9C748E-23FC-D241-8178-25098DA217E8}"/>
              </a:ext>
            </a:extLst>
          </p:cNvPr>
          <p:cNvCxnSpPr>
            <a:stCxn id="499" idx="6"/>
            <a:endCxn id="1181" idx="2"/>
          </p:cNvCxnSpPr>
          <p:nvPr/>
        </p:nvCxnSpPr>
        <p:spPr>
          <a:xfrm flipV="1">
            <a:off x="4105560" y="1627405"/>
            <a:ext cx="1462197" cy="202734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9" name="Straight Connector 1988">
            <a:extLst>
              <a:ext uri="{FF2B5EF4-FFF2-40B4-BE49-F238E27FC236}">
                <a16:creationId xmlns:a16="http://schemas.microsoft.com/office/drawing/2014/main" id="{35BA5577-091E-F245-B282-1FE7F930D28A}"/>
              </a:ext>
            </a:extLst>
          </p:cNvPr>
          <p:cNvCxnSpPr>
            <a:cxnSpLocks/>
            <a:stCxn id="808" idx="6"/>
            <a:endCxn id="1738" idx="2"/>
          </p:cNvCxnSpPr>
          <p:nvPr/>
        </p:nvCxnSpPr>
        <p:spPr>
          <a:xfrm>
            <a:off x="4162858" y="4556336"/>
            <a:ext cx="1437094" cy="22318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91" name="TextBox 1990">
                <a:extLst>
                  <a:ext uri="{FF2B5EF4-FFF2-40B4-BE49-F238E27FC236}">
                    <a16:creationId xmlns:a16="http://schemas.microsoft.com/office/drawing/2014/main" id="{141C1BB5-69AC-4649-836F-6920FD50DD90}"/>
                  </a:ext>
                </a:extLst>
              </p:cNvPr>
              <p:cNvSpPr txBox="1"/>
              <p:nvPr/>
            </p:nvSpPr>
            <p:spPr>
              <a:xfrm>
                <a:off x="4674309" y="5248311"/>
                <a:ext cx="46724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𝑆𝑡𝑟𝑒𝑡𝑐h𝑒𝑑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𝑀𝑜𝑙𝑒𝑐𝑢𝑙𝑎𝑟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𝐵𝑜𝑛𝑑𝑠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91" name="TextBox 1990">
                <a:extLst>
                  <a:ext uri="{FF2B5EF4-FFF2-40B4-BE49-F238E27FC236}">
                    <a16:creationId xmlns:a16="http://schemas.microsoft.com/office/drawing/2014/main" id="{141C1BB5-69AC-4649-836F-6920FD50D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4309" y="5248311"/>
                <a:ext cx="4672498" cy="523220"/>
              </a:xfrm>
              <a:prstGeom prst="rect">
                <a:avLst/>
              </a:prstGeom>
              <a:blipFill>
                <a:blip r:embed="rId2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285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05EAF5-550E-B544-881E-81E8126DE80E}"/>
              </a:ext>
            </a:extLst>
          </p:cNvPr>
          <p:cNvSpPr/>
          <p:nvPr/>
        </p:nvSpPr>
        <p:spPr>
          <a:xfrm>
            <a:off x="1778696" y="3908122"/>
            <a:ext cx="488515" cy="16283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8E94E8-1873-D342-BA2B-1723089625AD}"/>
              </a:ext>
            </a:extLst>
          </p:cNvPr>
          <p:cNvSpPr/>
          <p:nvPr/>
        </p:nvSpPr>
        <p:spPr>
          <a:xfrm>
            <a:off x="726510" y="926926"/>
            <a:ext cx="1979112" cy="27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2A468B-0BC6-C848-8FF4-A175BF0030ED}"/>
              </a:ext>
            </a:extLst>
          </p:cNvPr>
          <p:cNvCxnSpPr/>
          <p:nvPr/>
        </p:nvCxnSpPr>
        <p:spPr>
          <a:xfrm flipH="1" flipV="1">
            <a:off x="1130474" y="1202499"/>
            <a:ext cx="0" cy="2286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0ED9732-D397-C649-83FE-93E5805209F5}"/>
              </a:ext>
            </a:extLst>
          </p:cNvPr>
          <p:cNvSpPr/>
          <p:nvPr/>
        </p:nvSpPr>
        <p:spPr>
          <a:xfrm>
            <a:off x="1778696" y="4070960"/>
            <a:ext cx="488515" cy="16283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AB1513-5EBA-994A-9D9F-A2EE5C24A149}"/>
              </a:ext>
            </a:extLst>
          </p:cNvPr>
          <p:cNvSpPr/>
          <p:nvPr/>
        </p:nvSpPr>
        <p:spPr>
          <a:xfrm>
            <a:off x="1778696" y="4233798"/>
            <a:ext cx="488515" cy="16283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7E396A4-019F-D141-BB7F-0AFA36EC4F4D}"/>
              </a:ext>
            </a:extLst>
          </p:cNvPr>
          <p:cNvCxnSpPr/>
          <p:nvPr/>
        </p:nvCxnSpPr>
        <p:spPr>
          <a:xfrm flipH="1" flipV="1">
            <a:off x="2022953" y="1202499"/>
            <a:ext cx="0" cy="27432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621D509-D94B-C94B-9A3B-5CD9B14A2BA6}"/>
              </a:ext>
            </a:extLst>
          </p:cNvPr>
          <p:cNvCxnSpPr>
            <a:cxnSpLocks/>
          </p:cNvCxnSpPr>
          <p:nvPr/>
        </p:nvCxnSpPr>
        <p:spPr>
          <a:xfrm>
            <a:off x="726510" y="3488499"/>
            <a:ext cx="1296443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BADDB3-1C7E-DC4F-8B17-44505157A47B}"/>
              </a:ext>
            </a:extLst>
          </p:cNvPr>
          <p:cNvCxnSpPr>
            <a:cxnSpLocks/>
          </p:cNvCxnSpPr>
          <p:nvPr/>
        </p:nvCxnSpPr>
        <p:spPr>
          <a:xfrm>
            <a:off x="726510" y="3903947"/>
            <a:ext cx="1296443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D9AD98E-171B-BB4B-A961-4034E68D7208}"/>
                  </a:ext>
                </a:extLst>
              </p:cNvPr>
              <p:cNvSpPr txBox="1"/>
              <p:nvPr/>
            </p:nvSpPr>
            <p:spPr>
              <a:xfrm>
                <a:off x="626426" y="2051954"/>
                <a:ext cx="62433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D9AD98E-171B-BB4B-A961-4034E68D7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426" y="2051954"/>
                <a:ext cx="62433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490F1B5-EAF3-8F4F-B5A6-B32926FB1BAE}"/>
                  </a:ext>
                </a:extLst>
              </p:cNvPr>
              <p:cNvSpPr txBox="1"/>
              <p:nvPr/>
            </p:nvSpPr>
            <p:spPr>
              <a:xfrm>
                <a:off x="1195564" y="3422479"/>
                <a:ext cx="6777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490F1B5-EAF3-8F4F-B5A6-B32926FB1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564" y="3422479"/>
                <a:ext cx="67775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299A07-C030-904E-91C0-B02897DF89B7}"/>
              </a:ext>
            </a:extLst>
          </p:cNvPr>
          <p:cNvCxnSpPr/>
          <p:nvPr/>
        </p:nvCxnSpPr>
        <p:spPr>
          <a:xfrm flipV="1">
            <a:off x="4622104" y="926926"/>
            <a:ext cx="0" cy="2743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373552-F1E9-7E4E-8EAE-6D0039B667D8}"/>
              </a:ext>
            </a:extLst>
          </p:cNvPr>
          <p:cNvCxnSpPr>
            <a:cxnSpLocks/>
          </p:cNvCxnSpPr>
          <p:nvPr/>
        </p:nvCxnSpPr>
        <p:spPr>
          <a:xfrm flipV="1">
            <a:off x="4584452" y="3670126"/>
            <a:ext cx="61014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23">
            <a:extLst>
              <a:ext uri="{FF2B5EF4-FFF2-40B4-BE49-F238E27FC236}">
                <a16:creationId xmlns:a16="http://schemas.microsoft.com/office/drawing/2014/main" id="{F2C258BC-47BE-0341-A585-E3D1D34AFFC7}"/>
              </a:ext>
            </a:extLst>
          </p:cNvPr>
          <p:cNvSpPr/>
          <p:nvPr/>
        </p:nvSpPr>
        <p:spPr>
          <a:xfrm>
            <a:off x="4625788" y="1703294"/>
            <a:ext cx="3998259" cy="1990165"/>
          </a:xfrm>
          <a:custGeom>
            <a:avLst/>
            <a:gdLst>
              <a:gd name="connsiteX0" fmla="*/ 0 w 3998259"/>
              <a:gd name="connsiteY0" fmla="*/ 1864659 h 1864659"/>
              <a:gd name="connsiteX1" fmla="*/ 2420471 w 3998259"/>
              <a:gd name="connsiteY1" fmla="*/ 394447 h 1864659"/>
              <a:gd name="connsiteX2" fmla="*/ 3998259 w 3998259"/>
              <a:gd name="connsiteY2" fmla="*/ 0 h 186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98259" h="1864659">
                <a:moveTo>
                  <a:pt x="0" y="1864659"/>
                </a:moveTo>
                <a:cubicBezTo>
                  <a:pt x="877047" y="1284941"/>
                  <a:pt x="1754095" y="705223"/>
                  <a:pt x="2420471" y="394447"/>
                </a:cubicBezTo>
                <a:cubicBezTo>
                  <a:pt x="3086847" y="83671"/>
                  <a:pt x="3542553" y="41835"/>
                  <a:pt x="3998259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12BD88B-B256-E34D-813E-9D91CF8857C7}"/>
              </a:ext>
            </a:extLst>
          </p:cNvPr>
          <p:cNvCxnSpPr>
            <a:cxnSpLocks/>
          </p:cNvCxnSpPr>
          <p:nvPr/>
        </p:nvCxnSpPr>
        <p:spPr>
          <a:xfrm flipV="1">
            <a:off x="8624047" y="1577788"/>
            <a:ext cx="986118" cy="125506"/>
          </a:xfrm>
          <a:prstGeom prst="line">
            <a:avLst/>
          </a:prstGeom>
          <a:ln w="28575">
            <a:prstDash val="sys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91B0912-D71B-4049-ADA9-A7F5BFB07ADC}"/>
              </a:ext>
            </a:extLst>
          </p:cNvPr>
          <p:cNvCxnSpPr>
            <a:cxnSpLocks/>
            <a:stCxn id="24" idx="0"/>
            <a:endCxn id="24" idx="1"/>
          </p:cNvCxnSpPr>
          <p:nvPr/>
        </p:nvCxnSpPr>
        <p:spPr>
          <a:xfrm flipV="1">
            <a:off x="4625788" y="2124290"/>
            <a:ext cx="2420471" cy="1569169"/>
          </a:xfrm>
          <a:prstGeom prst="line">
            <a:avLst/>
          </a:prstGeom>
          <a:ln w="57150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94C7B78-634A-224C-896F-1936A2E7B1CD}"/>
                  </a:ext>
                </a:extLst>
              </p:cNvPr>
              <p:cNvSpPr txBox="1"/>
              <p:nvPr/>
            </p:nvSpPr>
            <p:spPr>
              <a:xfrm>
                <a:off x="2017174" y="2165228"/>
                <a:ext cx="5000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94C7B78-634A-224C-896F-1936A2E7B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174" y="2165228"/>
                <a:ext cx="50007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07C5841-2E54-B44A-BFF0-B2D7A4455571}"/>
                  </a:ext>
                </a:extLst>
              </p:cNvPr>
              <p:cNvSpPr txBox="1"/>
              <p:nvPr/>
            </p:nvSpPr>
            <p:spPr>
              <a:xfrm>
                <a:off x="4075229" y="645123"/>
                <a:ext cx="5000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07C5841-2E54-B44A-BFF0-B2D7A4455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229" y="645123"/>
                <a:ext cx="50007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8611764-209E-524F-B309-D4A5F5EA20D2}"/>
                  </a:ext>
                </a:extLst>
              </p:cNvPr>
              <p:cNvSpPr txBox="1"/>
              <p:nvPr/>
            </p:nvSpPr>
            <p:spPr>
              <a:xfrm>
                <a:off x="10723581" y="3380727"/>
                <a:ext cx="6777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8611764-209E-524F-B309-D4A5F5EA20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3581" y="3380727"/>
                <a:ext cx="67775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5111406-285D-6B46-8A29-D99344167CFB}"/>
              </a:ext>
            </a:extLst>
          </p:cNvPr>
          <p:cNvCxnSpPr/>
          <p:nvPr/>
        </p:nvCxnSpPr>
        <p:spPr>
          <a:xfrm>
            <a:off x="7082120" y="3516834"/>
            <a:ext cx="0" cy="3033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32EA9D8-01CA-C647-A395-9ABD8C8680A3}"/>
              </a:ext>
            </a:extLst>
          </p:cNvPr>
          <p:cNvCxnSpPr/>
          <p:nvPr/>
        </p:nvCxnSpPr>
        <p:spPr>
          <a:xfrm>
            <a:off x="8624047" y="3514479"/>
            <a:ext cx="0" cy="3033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602B85F-BBC6-CD4D-A9D6-5747ED401F71}"/>
              </a:ext>
            </a:extLst>
          </p:cNvPr>
          <p:cNvCxnSpPr/>
          <p:nvPr/>
        </p:nvCxnSpPr>
        <p:spPr>
          <a:xfrm>
            <a:off x="9610166" y="3505920"/>
            <a:ext cx="0" cy="3033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7A0224C-704C-434A-A6FF-02C28B8BCD1E}"/>
              </a:ext>
            </a:extLst>
          </p:cNvPr>
          <p:cNvCxnSpPr/>
          <p:nvPr/>
        </p:nvCxnSpPr>
        <p:spPr>
          <a:xfrm flipV="1">
            <a:off x="7082120" y="2165228"/>
            <a:ext cx="0" cy="1323271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A5E443B-60C3-464D-A8B9-80723FB9A382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4575302" y="2124290"/>
            <a:ext cx="2470957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0FB1D3E-6A58-9E40-887E-E90EC838A689}"/>
              </a:ext>
            </a:extLst>
          </p:cNvPr>
          <p:cNvCxnSpPr/>
          <p:nvPr/>
        </p:nvCxnSpPr>
        <p:spPr>
          <a:xfrm flipV="1">
            <a:off x="8615085" y="1765201"/>
            <a:ext cx="0" cy="182880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EBC80DE-F7A2-DD4A-B6C2-E340581F587D}"/>
                  </a:ext>
                </a:extLst>
              </p:cNvPr>
              <p:cNvSpPr txBox="1"/>
              <p:nvPr/>
            </p:nvSpPr>
            <p:spPr>
              <a:xfrm>
                <a:off x="5143834" y="4053607"/>
                <a:ext cx="13338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𝐿𝑖𝑛𝑒𝑎𝑟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EBC80DE-F7A2-DD4A-B6C2-E340581F5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834" y="4053607"/>
                <a:ext cx="133389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1FE8AFA-CF34-BC4A-A517-622125AE7248}"/>
                  </a:ext>
                </a:extLst>
              </p:cNvPr>
              <p:cNvSpPr txBox="1"/>
              <p:nvPr/>
            </p:nvSpPr>
            <p:spPr>
              <a:xfrm>
                <a:off x="6900894" y="4037420"/>
                <a:ext cx="191578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𝑁𝑜𝑛𝑙𝑖𝑛𝑒𝑎𝑟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1FE8AFA-CF34-BC4A-A517-622125AE7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894" y="4037420"/>
                <a:ext cx="191578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Left Brace 50">
            <a:extLst>
              <a:ext uri="{FF2B5EF4-FFF2-40B4-BE49-F238E27FC236}">
                <a16:creationId xmlns:a16="http://schemas.microsoft.com/office/drawing/2014/main" id="{5BC2C33A-7792-054E-9D37-428D25638063}"/>
              </a:ext>
            </a:extLst>
          </p:cNvPr>
          <p:cNvSpPr/>
          <p:nvPr/>
        </p:nvSpPr>
        <p:spPr>
          <a:xfrm rot="16200000">
            <a:off x="5665894" y="2743399"/>
            <a:ext cx="377512" cy="2383217"/>
          </a:xfrm>
          <a:prstGeom prst="leftBrace">
            <a:avLst>
              <a:gd name="adj1" fmla="val 52484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Left Brace 51">
            <a:extLst>
              <a:ext uri="{FF2B5EF4-FFF2-40B4-BE49-F238E27FC236}">
                <a16:creationId xmlns:a16="http://schemas.microsoft.com/office/drawing/2014/main" id="{51B5DD00-FB82-DD49-A5E5-EE97CE418719}"/>
              </a:ext>
            </a:extLst>
          </p:cNvPr>
          <p:cNvSpPr/>
          <p:nvPr/>
        </p:nvSpPr>
        <p:spPr>
          <a:xfrm rot="16200000">
            <a:off x="7754828" y="3184384"/>
            <a:ext cx="244324" cy="1494119"/>
          </a:xfrm>
          <a:prstGeom prst="leftBrace">
            <a:avLst>
              <a:gd name="adj1" fmla="val 52484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Left Brace 52">
            <a:extLst>
              <a:ext uri="{FF2B5EF4-FFF2-40B4-BE49-F238E27FC236}">
                <a16:creationId xmlns:a16="http://schemas.microsoft.com/office/drawing/2014/main" id="{915DE38A-73B6-D74D-9E5E-CBA77E82EA99}"/>
              </a:ext>
            </a:extLst>
          </p:cNvPr>
          <p:cNvSpPr/>
          <p:nvPr/>
        </p:nvSpPr>
        <p:spPr>
          <a:xfrm rot="16200000">
            <a:off x="6390398" y="2727249"/>
            <a:ext cx="380858" cy="4086446"/>
          </a:xfrm>
          <a:prstGeom prst="leftBrace">
            <a:avLst>
              <a:gd name="adj1" fmla="val 52484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4A01B5F-D152-AC4A-A545-CF7E091E316D}"/>
                  </a:ext>
                </a:extLst>
              </p:cNvPr>
              <p:cNvSpPr txBox="1"/>
              <p:nvPr/>
            </p:nvSpPr>
            <p:spPr>
              <a:xfrm>
                <a:off x="5924148" y="4836518"/>
                <a:ext cx="140153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𝐸𝑙𝑎𝑠𝑡𝑖𝑐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4A01B5F-D152-AC4A-A545-CF7E091E3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148" y="4836518"/>
                <a:ext cx="140153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Left Brace 54">
            <a:extLst>
              <a:ext uri="{FF2B5EF4-FFF2-40B4-BE49-F238E27FC236}">
                <a16:creationId xmlns:a16="http://schemas.microsoft.com/office/drawing/2014/main" id="{6A7DD5F0-C85D-2A4A-B405-15B90EB925BC}"/>
              </a:ext>
            </a:extLst>
          </p:cNvPr>
          <p:cNvSpPr/>
          <p:nvPr/>
        </p:nvSpPr>
        <p:spPr>
          <a:xfrm rot="16200000">
            <a:off x="9016323" y="3506606"/>
            <a:ext cx="266117" cy="921571"/>
          </a:xfrm>
          <a:prstGeom prst="leftBrace">
            <a:avLst>
              <a:gd name="adj1" fmla="val 52484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2103850-4C6D-AA4E-94F2-35F66B5AA317}"/>
                  </a:ext>
                </a:extLst>
              </p:cNvPr>
              <p:cNvSpPr txBox="1"/>
              <p:nvPr/>
            </p:nvSpPr>
            <p:spPr>
              <a:xfrm>
                <a:off x="8909396" y="4068935"/>
                <a:ext cx="13999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𝑃𝑙𝑎𝑠𝑡𝑖𝑐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2103850-4C6D-AA4E-94F2-35F66B5AA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396" y="4068935"/>
                <a:ext cx="139993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96F9B4C-50FC-BF4F-82C4-3F23A5AED7EB}"/>
                  </a:ext>
                </a:extLst>
              </p:cNvPr>
              <p:cNvSpPr txBox="1"/>
              <p:nvPr/>
            </p:nvSpPr>
            <p:spPr>
              <a:xfrm>
                <a:off x="9457043" y="1602317"/>
                <a:ext cx="17954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𝐵𝑟𝑒𝑎𝑘𝑖𝑛𝑔</m:t>
                      </m:r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96F9B4C-50FC-BF4F-82C4-3F23A5AED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043" y="1602317"/>
                <a:ext cx="1795428" cy="523220"/>
              </a:xfrm>
              <a:prstGeom prst="rect">
                <a:avLst/>
              </a:prstGeom>
              <a:blipFill>
                <a:blip r:embed="rId11"/>
                <a:stretch>
                  <a:fillRect l="-1408" r="-704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5FEF581-5484-D149-B3F7-AE7E70128E8E}"/>
                  </a:ext>
                </a:extLst>
              </p:cNvPr>
              <p:cNvSpPr txBox="1"/>
              <p:nvPr/>
            </p:nvSpPr>
            <p:spPr>
              <a:xfrm>
                <a:off x="9431453" y="1933504"/>
                <a:ext cx="11488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𝑃𝑜𝑖𝑛𝑡</m:t>
                      </m:r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5FEF581-5484-D149-B3F7-AE7E70128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1453" y="1933504"/>
                <a:ext cx="114884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A66B7F6-A2D8-B946-B688-ED4A5BFF2752}"/>
              </a:ext>
            </a:extLst>
          </p:cNvPr>
          <p:cNvCxnSpPr>
            <a:cxnSpLocks/>
          </p:cNvCxnSpPr>
          <p:nvPr/>
        </p:nvCxnSpPr>
        <p:spPr>
          <a:xfrm flipH="1" flipV="1">
            <a:off x="4584452" y="1566459"/>
            <a:ext cx="5029200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3ECC4FE-7AC9-504E-8CC6-946B5083AFB3}"/>
                  </a:ext>
                </a:extLst>
              </p:cNvPr>
              <p:cNvSpPr txBox="1"/>
              <p:nvPr/>
            </p:nvSpPr>
            <p:spPr>
              <a:xfrm>
                <a:off x="3729625" y="1241981"/>
                <a:ext cx="9597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3ECC4FE-7AC9-504E-8CC6-946B5083A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625" y="1241981"/>
                <a:ext cx="95975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Left Brace 60">
            <a:extLst>
              <a:ext uri="{FF2B5EF4-FFF2-40B4-BE49-F238E27FC236}">
                <a16:creationId xmlns:a16="http://schemas.microsoft.com/office/drawing/2014/main" id="{9FA1B30D-3EE7-6A4D-A7A9-C887814C68DA}"/>
              </a:ext>
            </a:extLst>
          </p:cNvPr>
          <p:cNvSpPr/>
          <p:nvPr/>
        </p:nvSpPr>
        <p:spPr>
          <a:xfrm>
            <a:off x="4122484" y="2140181"/>
            <a:ext cx="349979" cy="1529945"/>
          </a:xfrm>
          <a:prstGeom prst="leftBrace">
            <a:avLst>
              <a:gd name="adj1" fmla="val 52484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817680D-93E0-854C-8C54-26FFC310BC79}"/>
                  </a:ext>
                </a:extLst>
              </p:cNvPr>
              <p:cNvSpPr txBox="1"/>
              <p:nvPr/>
            </p:nvSpPr>
            <p:spPr>
              <a:xfrm rot="16200000">
                <a:off x="3235426" y="2763063"/>
                <a:ext cx="13674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817680D-93E0-854C-8C54-26FFC310B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235426" y="2763063"/>
                <a:ext cx="136742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81861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17CA9EC-5913-E54B-B729-EA94A118C3C6}"/>
              </a:ext>
            </a:extLst>
          </p:cNvPr>
          <p:cNvCxnSpPr/>
          <p:nvPr/>
        </p:nvCxnSpPr>
        <p:spPr>
          <a:xfrm flipV="1">
            <a:off x="1255450" y="2007580"/>
            <a:ext cx="0" cy="2743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60C0622-DC32-904C-9A5B-835A425EA2EB}"/>
              </a:ext>
            </a:extLst>
          </p:cNvPr>
          <p:cNvCxnSpPr>
            <a:cxnSpLocks/>
          </p:cNvCxnSpPr>
          <p:nvPr/>
        </p:nvCxnSpPr>
        <p:spPr>
          <a:xfrm>
            <a:off x="1217798" y="4750780"/>
            <a:ext cx="35661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140498-6459-164F-98D8-60B169824ECE}"/>
                  </a:ext>
                </a:extLst>
              </p:cNvPr>
              <p:cNvSpPr txBox="1"/>
              <p:nvPr/>
            </p:nvSpPr>
            <p:spPr>
              <a:xfrm>
                <a:off x="708575" y="1725777"/>
                <a:ext cx="5000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140498-6459-164F-98D8-60B169824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575" y="1725777"/>
                <a:ext cx="50007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8349C9-7127-A545-A38C-29C987A81A24}"/>
                  </a:ext>
                </a:extLst>
              </p:cNvPr>
              <p:cNvSpPr txBox="1"/>
              <p:nvPr/>
            </p:nvSpPr>
            <p:spPr>
              <a:xfrm>
                <a:off x="4613727" y="4750779"/>
                <a:ext cx="10522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8349C9-7127-A545-A38C-29C987A81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727" y="4750779"/>
                <a:ext cx="1052211" cy="523220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ADFAF0-42BF-114A-8CD6-8456C833B615}"/>
              </a:ext>
            </a:extLst>
          </p:cNvPr>
          <p:cNvCxnSpPr>
            <a:cxnSpLocks/>
          </p:cNvCxnSpPr>
          <p:nvPr/>
        </p:nvCxnSpPr>
        <p:spPr>
          <a:xfrm flipV="1">
            <a:off x="1255450" y="2493818"/>
            <a:ext cx="2131987" cy="2256964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2E982C-B417-904C-AAB8-1AC37927CB5A}"/>
              </a:ext>
            </a:extLst>
          </p:cNvPr>
          <p:cNvCxnSpPr>
            <a:cxnSpLocks/>
          </p:cNvCxnSpPr>
          <p:nvPr/>
        </p:nvCxnSpPr>
        <p:spPr>
          <a:xfrm flipV="1">
            <a:off x="1293103" y="3782290"/>
            <a:ext cx="2343716" cy="96849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13A7142-B637-CD43-BA40-5AE9C6CB7C51}"/>
              </a:ext>
            </a:extLst>
          </p:cNvPr>
          <p:cNvCxnSpPr/>
          <p:nvPr/>
        </p:nvCxnSpPr>
        <p:spPr>
          <a:xfrm flipV="1">
            <a:off x="7189721" y="2007580"/>
            <a:ext cx="0" cy="2743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5DE005-D50E-8B48-8678-5C10A4E0CB8E}"/>
              </a:ext>
            </a:extLst>
          </p:cNvPr>
          <p:cNvCxnSpPr>
            <a:cxnSpLocks/>
          </p:cNvCxnSpPr>
          <p:nvPr/>
        </p:nvCxnSpPr>
        <p:spPr>
          <a:xfrm>
            <a:off x="7152069" y="4750780"/>
            <a:ext cx="35661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22A63B-AC6F-754F-B968-6BAA2232F5F8}"/>
                  </a:ext>
                </a:extLst>
              </p:cNvPr>
              <p:cNvSpPr txBox="1"/>
              <p:nvPr/>
            </p:nvSpPr>
            <p:spPr>
              <a:xfrm>
                <a:off x="6235362" y="1725777"/>
                <a:ext cx="90755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22A63B-AC6F-754F-B968-6BAA2232F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362" y="1725777"/>
                <a:ext cx="907556" cy="523220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214A54-B6FF-B146-A7EC-8579ABD5DE3F}"/>
                  </a:ext>
                </a:extLst>
              </p:cNvPr>
              <p:cNvSpPr txBox="1"/>
              <p:nvPr/>
            </p:nvSpPr>
            <p:spPr>
              <a:xfrm>
                <a:off x="10547998" y="4750779"/>
                <a:ext cx="10522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214A54-B6FF-B146-A7EC-8579ABD5D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7998" y="4750779"/>
                <a:ext cx="1052211" cy="523220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8546388-9B06-4640-AC10-F338A2FEDD12}"/>
              </a:ext>
            </a:extLst>
          </p:cNvPr>
          <p:cNvCxnSpPr>
            <a:cxnSpLocks/>
          </p:cNvCxnSpPr>
          <p:nvPr/>
        </p:nvCxnSpPr>
        <p:spPr>
          <a:xfrm flipV="1">
            <a:off x="7227374" y="2992582"/>
            <a:ext cx="2343715" cy="175819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14B0C83-7C2F-AE4F-9CE9-291BB4079FC2}"/>
              </a:ext>
            </a:extLst>
          </p:cNvPr>
          <p:cNvCxnSpPr>
            <a:cxnSpLocks/>
          </p:cNvCxnSpPr>
          <p:nvPr/>
        </p:nvCxnSpPr>
        <p:spPr>
          <a:xfrm flipV="1">
            <a:off x="3000878" y="2847109"/>
            <a:ext cx="0" cy="1903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FF6BF1D-EB9F-6349-8513-9BA4E0FBAAB8}"/>
              </a:ext>
            </a:extLst>
          </p:cNvPr>
          <p:cNvCxnSpPr>
            <a:cxnSpLocks/>
          </p:cNvCxnSpPr>
          <p:nvPr/>
        </p:nvCxnSpPr>
        <p:spPr>
          <a:xfrm flipV="1">
            <a:off x="8928558" y="3462307"/>
            <a:ext cx="0" cy="137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03A2740-56A0-6942-8893-577957D66952}"/>
              </a:ext>
            </a:extLst>
          </p:cNvPr>
          <p:cNvCxnSpPr/>
          <p:nvPr/>
        </p:nvCxnSpPr>
        <p:spPr>
          <a:xfrm>
            <a:off x="7189721" y="3462307"/>
            <a:ext cx="1745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AD70ABB-73F3-154F-9E1E-6C918E8FE965}"/>
                  </a:ext>
                </a:extLst>
              </p:cNvPr>
              <p:cNvSpPr txBox="1"/>
              <p:nvPr/>
            </p:nvSpPr>
            <p:spPr>
              <a:xfrm>
                <a:off x="3334013" y="1940523"/>
                <a:ext cx="6612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AD70ABB-73F3-154F-9E1E-6C918E8FE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013" y="1940523"/>
                <a:ext cx="66120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BF8DA60-1C14-D54E-B9FB-4F5C165A4FAC}"/>
                  </a:ext>
                </a:extLst>
              </p:cNvPr>
              <p:cNvSpPr txBox="1"/>
              <p:nvPr/>
            </p:nvSpPr>
            <p:spPr>
              <a:xfrm>
                <a:off x="3500535" y="3502921"/>
                <a:ext cx="65293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BF8DA60-1C14-D54E-B9FB-4F5C165A4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535" y="3502921"/>
                <a:ext cx="65293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98E1941-09FF-714E-9C83-558681C1287A}"/>
                  </a:ext>
                </a:extLst>
              </p:cNvPr>
              <p:cNvSpPr txBox="1"/>
              <p:nvPr/>
            </p:nvSpPr>
            <p:spPr>
              <a:xfrm>
                <a:off x="2738783" y="4713148"/>
                <a:ext cx="4413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98E1941-09FF-714E-9C83-558681C12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783" y="4713148"/>
                <a:ext cx="44133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CC1ACE7-A1DC-4541-8026-7CD57343E787}"/>
                  </a:ext>
                </a:extLst>
              </p:cNvPr>
              <p:cNvSpPr txBox="1"/>
              <p:nvPr/>
            </p:nvSpPr>
            <p:spPr>
              <a:xfrm>
                <a:off x="8714479" y="4760582"/>
                <a:ext cx="4413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CC1ACE7-A1DC-4541-8026-7CD57343E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4479" y="4760582"/>
                <a:ext cx="44133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046302E-A04D-FF40-A5A0-BAA19F66A022}"/>
              </a:ext>
            </a:extLst>
          </p:cNvPr>
          <p:cNvCxnSpPr/>
          <p:nvPr/>
        </p:nvCxnSpPr>
        <p:spPr>
          <a:xfrm>
            <a:off x="1208648" y="4026141"/>
            <a:ext cx="1745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BE7F0E5-A478-C346-9C79-85829F1EBC9F}"/>
              </a:ext>
            </a:extLst>
          </p:cNvPr>
          <p:cNvCxnSpPr/>
          <p:nvPr/>
        </p:nvCxnSpPr>
        <p:spPr>
          <a:xfrm>
            <a:off x="1218756" y="2888672"/>
            <a:ext cx="1745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91C5698-E8C2-7F4E-BA5C-CC74B6B475CA}"/>
                  </a:ext>
                </a:extLst>
              </p:cNvPr>
              <p:cNvSpPr txBox="1"/>
              <p:nvPr/>
            </p:nvSpPr>
            <p:spPr>
              <a:xfrm>
                <a:off x="640166" y="3717063"/>
                <a:ext cx="6056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91C5698-E8C2-7F4E-BA5C-CC74B6B47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166" y="3717063"/>
                <a:ext cx="605679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BC5297-E4A1-4648-8D43-EC8677AD07C0}"/>
                  </a:ext>
                </a:extLst>
              </p:cNvPr>
              <p:cNvSpPr txBox="1"/>
              <p:nvPr/>
            </p:nvSpPr>
            <p:spPr>
              <a:xfrm>
                <a:off x="639305" y="2674813"/>
                <a:ext cx="6139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BC5297-E4A1-4648-8D43-EC8677AD0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05" y="2674813"/>
                <a:ext cx="613951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8B0700D-2827-B748-9CFA-A48551082B1B}"/>
                  </a:ext>
                </a:extLst>
              </p:cNvPr>
              <p:cNvSpPr txBox="1"/>
              <p:nvPr/>
            </p:nvSpPr>
            <p:spPr>
              <a:xfrm>
                <a:off x="6146308" y="3188393"/>
                <a:ext cx="108106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8B0700D-2827-B748-9CFA-A48551082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308" y="3188393"/>
                <a:ext cx="1081065" cy="523220"/>
              </a:xfrm>
              <a:prstGeom prst="rect">
                <a:avLst/>
              </a:prstGeom>
              <a:blipFill>
                <a:blip r:embed="rId12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11549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B4C56C-7D11-C245-B5AE-08A7F06EBFD7}"/>
              </a:ext>
            </a:extLst>
          </p:cNvPr>
          <p:cNvSpPr/>
          <p:nvPr/>
        </p:nvSpPr>
        <p:spPr>
          <a:xfrm>
            <a:off x="3863789" y="2097740"/>
            <a:ext cx="322730" cy="1272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948B5A-6011-BC46-A626-54B47B1A47F0}"/>
              </a:ext>
            </a:extLst>
          </p:cNvPr>
          <p:cNvSpPr/>
          <p:nvPr/>
        </p:nvSpPr>
        <p:spPr>
          <a:xfrm>
            <a:off x="2169459" y="3155576"/>
            <a:ext cx="286871" cy="3944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F1EC97-A974-7E49-9BC7-7B4CA960036E}"/>
              </a:ext>
            </a:extLst>
          </p:cNvPr>
          <p:cNvSpPr/>
          <p:nvPr/>
        </p:nvSpPr>
        <p:spPr>
          <a:xfrm>
            <a:off x="519951" y="3065931"/>
            <a:ext cx="322730" cy="1272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E2D673-B39C-EA40-BDFD-6A768D069D2B}"/>
              </a:ext>
            </a:extLst>
          </p:cNvPr>
          <p:cNvSpPr/>
          <p:nvPr/>
        </p:nvSpPr>
        <p:spPr>
          <a:xfrm>
            <a:off x="2841811" y="3155576"/>
            <a:ext cx="322730" cy="1272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07AC7295-EB46-5847-BC38-B6B5F908B2E9}"/>
              </a:ext>
            </a:extLst>
          </p:cNvPr>
          <p:cNvSpPr/>
          <p:nvPr/>
        </p:nvSpPr>
        <p:spPr>
          <a:xfrm>
            <a:off x="381001" y="1474692"/>
            <a:ext cx="3863786" cy="1810874"/>
          </a:xfrm>
          <a:prstGeom prst="cube">
            <a:avLst>
              <a:gd name="adj" fmla="val 6859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2DC795AF-E79D-6A42-A86A-3BFAFAED12E8}"/>
              </a:ext>
            </a:extLst>
          </p:cNvPr>
          <p:cNvSpPr/>
          <p:nvPr/>
        </p:nvSpPr>
        <p:spPr>
          <a:xfrm>
            <a:off x="1519518" y="307039"/>
            <a:ext cx="1640541" cy="2124635"/>
          </a:xfrm>
          <a:prstGeom prst="ca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6F3714-9B45-4D4D-AD7E-2889EEBE3820}"/>
              </a:ext>
            </a:extLst>
          </p:cNvPr>
          <p:cNvSpPr/>
          <p:nvPr/>
        </p:nvSpPr>
        <p:spPr>
          <a:xfrm>
            <a:off x="8426823" y="2149285"/>
            <a:ext cx="322730" cy="1272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2496DC-6185-BF4F-8FA7-517285145D9B}"/>
              </a:ext>
            </a:extLst>
          </p:cNvPr>
          <p:cNvSpPr/>
          <p:nvPr/>
        </p:nvSpPr>
        <p:spPr>
          <a:xfrm>
            <a:off x="6732493" y="3207121"/>
            <a:ext cx="286871" cy="3944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AFD96A-2576-744C-91B7-AE7F7082967B}"/>
              </a:ext>
            </a:extLst>
          </p:cNvPr>
          <p:cNvSpPr/>
          <p:nvPr/>
        </p:nvSpPr>
        <p:spPr>
          <a:xfrm>
            <a:off x="5082985" y="3117476"/>
            <a:ext cx="322730" cy="1272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F10AFB-9079-994E-B36F-C299C5569DA2}"/>
              </a:ext>
            </a:extLst>
          </p:cNvPr>
          <p:cNvSpPr/>
          <p:nvPr/>
        </p:nvSpPr>
        <p:spPr>
          <a:xfrm>
            <a:off x="7404845" y="3207121"/>
            <a:ext cx="322730" cy="1272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F1C679D5-B018-B243-90AF-B68BBC89EBBE}"/>
              </a:ext>
            </a:extLst>
          </p:cNvPr>
          <p:cNvSpPr/>
          <p:nvPr/>
        </p:nvSpPr>
        <p:spPr>
          <a:xfrm>
            <a:off x="4944035" y="1526237"/>
            <a:ext cx="3863786" cy="1810874"/>
          </a:xfrm>
          <a:prstGeom prst="cube">
            <a:avLst>
              <a:gd name="adj" fmla="val 6859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DAC4D13-5B62-4444-BC32-547848DC2C83}"/>
              </a:ext>
            </a:extLst>
          </p:cNvPr>
          <p:cNvSpPr/>
          <p:nvPr/>
        </p:nvSpPr>
        <p:spPr>
          <a:xfrm>
            <a:off x="6069103" y="1862414"/>
            <a:ext cx="1640541" cy="5737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07133C2-1387-3349-9BD6-E90ECA262546}"/>
              </a:ext>
            </a:extLst>
          </p:cNvPr>
          <p:cNvCxnSpPr/>
          <p:nvPr/>
        </p:nvCxnSpPr>
        <p:spPr>
          <a:xfrm>
            <a:off x="6642847" y="2149285"/>
            <a:ext cx="0" cy="1472455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AC344A4-5B13-AB48-8F18-111EC0864B2E}"/>
              </a:ext>
            </a:extLst>
          </p:cNvPr>
          <p:cNvCxnSpPr>
            <a:cxnSpLocks/>
          </p:cNvCxnSpPr>
          <p:nvPr/>
        </p:nvCxnSpPr>
        <p:spPr>
          <a:xfrm flipV="1">
            <a:off x="6732494" y="1313324"/>
            <a:ext cx="0" cy="1472455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A4E192-A6FC-814C-83E8-308A1D34EA11}"/>
                  </a:ext>
                </a:extLst>
              </p:cNvPr>
              <p:cNvSpPr txBox="1"/>
              <p:nvPr/>
            </p:nvSpPr>
            <p:spPr>
              <a:xfrm>
                <a:off x="6196561" y="3550023"/>
                <a:ext cx="7935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A4E192-A6FC-814C-83E8-308A1D34E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561" y="3550023"/>
                <a:ext cx="793551" cy="523220"/>
              </a:xfrm>
              <a:prstGeom prst="rect">
                <a:avLst/>
              </a:prstGeom>
              <a:blipFill>
                <a:blip r:embed="rId2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6E8B0C8-7DC6-9B4A-A054-42E4A36D6D77}"/>
                  </a:ext>
                </a:extLst>
              </p:cNvPr>
              <p:cNvSpPr txBox="1"/>
              <p:nvPr/>
            </p:nvSpPr>
            <p:spPr>
              <a:xfrm>
                <a:off x="6719042" y="829838"/>
                <a:ext cx="5000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6E8B0C8-7DC6-9B4A-A054-42E4A36D6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042" y="829838"/>
                <a:ext cx="50007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B4C470-F109-5B49-B98A-CBB80B31786D}"/>
                  </a:ext>
                </a:extLst>
              </p:cNvPr>
              <p:cNvSpPr txBox="1"/>
              <p:nvPr/>
            </p:nvSpPr>
            <p:spPr>
              <a:xfrm>
                <a:off x="7487652" y="1545286"/>
                <a:ext cx="49757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B4C470-F109-5B49-B98A-CBB80B317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652" y="1545286"/>
                <a:ext cx="49757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50E7AB1E-B7E8-E948-9664-65DDC7E1052E}"/>
              </a:ext>
            </a:extLst>
          </p:cNvPr>
          <p:cNvSpPr/>
          <p:nvPr/>
        </p:nvSpPr>
        <p:spPr>
          <a:xfrm>
            <a:off x="11811002" y="4224616"/>
            <a:ext cx="322730" cy="1272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621FD9-E9EC-614E-8EC6-1C7EBA27521D}"/>
              </a:ext>
            </a:extLst>
          </p:cNvPr>
          <p:cNvSpPr/>
          <p:nvPr/>
        </p:nvSpPr>
        <p:spPr>
          <a:xfrm>
            <a:off x="10116672" y="5282452"/>
            <a:ext cx="286871" cy="3944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36F466-176D-AE43-989F-408EF23A5BFD}"/>
              </a:ext>
            </a:extLst>
          </p:cNvPr>
          <p:cNvSpPr/>
          <p:nvPr/>
        </p:nvSpPr>
        <p:spPr>
          <a:xfrm>
            <a:off x="8467164" y="5192807"/>
            <a:ext cx="322730" cy="1272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6A83E2-FCF6-3A41-B3BC-EEABA7CDD4D8}"/>
              </a:ext>
            </a:extLst>
          </p:cNvPr>
          <p:cNvSpPr/>
          <p:nvPr/>
        </p:nvSpPr>
        <p:spPr>
          <a:xfrm>
            <a:off x="10789024" y="5282452"/>
            <a:ext cx="322730" cy="1272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276A49F7-573D-1C49-81FA-456B5B53C202}"/>
              </a:ext>
            </a:extLst>
          </p:cNvPr>
          <p:cNvSpPr/>
          <p:nvPr/>
        </p:nvSpPr>
        <p:spPr>
          <a:xfrm>
            <a:off x="8328214" y="3601568"/>
            <a:ext cx="3863786" cy="1810874"/>
          </a:xfrm>
          <a:prstGeom prst="cube">
            <a:avLst>
              <a:gd name="adj" fmla="val 6859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AFEB4D-F2EF-BA42-A5EF-63566E68CD5A}"/>
              </a:ext>
            </a:extLst>
          </p:cNvPr>
          <p:cNvSpPr/>
          <p:nvPr/>
        </p:nvSpPr>
        <p:spPr>
          <a:xfrm>
            <a:off x="8395086" y="6289756"/>
            <a:ext cx="466522" cy="1581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FBCF956-005D-714E-B774-64A956B4156E}"/>
              </a:ext>
            </a:extLst>
          </p:cNvPr>
          <p:cNvCxnSpPr>
            <a:cxnSpLocks/>
          </p:cNvCxnSpPr>
          <p:nvPr/>
        </p:nvCxnSpPr>
        <p:spPr>
          <a:xfrm>
            <a:off x="8263724" y="5597036"/>
            <a:ext cx="0" cy="987750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C6DE1C7-B4A7-E845-9B57-594CEBF7BAFF}"/>
              </a:ext>
            </a:extLst>
          </p:cNvPr>
          <p:cNvCxnSpPr>
            <a:cxnSpLocks/>
          </p:cNvCxnSpPr>
          <p:nvPr/>
        </p:nvCxnSpPr>
        <p:spPr>
          <a:xfrm flipV="1">
            <a:off x="8628529" y="5918947"/>
            <a:ext cx="0" cy="939053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7982FC1-3D46-7C43-B1D8-E2A4D9634F4D}"/>
                  </a:ext>
                </a:extLst>
              </p:cNvPr>
              <p:cNvSpPr txBox="1"/>
              <p:nvPr/>
            </p:nvSpPr>
            <p:spPr>
              <a:xfrm>
                <a:off x="6969223" y="5567691"/>
                <a:ext cx="14312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𝑚𝑔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7982FC1-3D46-7C43-B1D8-E2A4D9634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223" y="5567691"/>
                <a:ext cx="1431296" cy="523220"/>
              </a:xfrm>
              <a:prstGeom prst="rect">
                <a:avLst/>
              </a:prstGeom>
              <a:blipFill>
                <a:blip r:embed="rId5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DB51DBE-85ED-4849-853D-981C92F9CC7E}"/>
                  </a:ext>
                </a:extLst>
              </p:cNvPr>
              <p:cNvSpPr txBox="1"/>
              <p:nvPr/>
            </p:nvSpPr>
            <p:spPr>
              <a:xfrm>
                <a:off x="8581754" y="6478212"/>
                <a:ext cx="5000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DB51DBE-85ED-4849-853D-981C92F9C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1754" y="6478212"/>
                <a:ext cx="50007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A111CD9-CEEE-3A43-A140-BB6812700C1D}"/>
                  </a:ext>
                </a:extLst>
              </p:cNvPr>
              <p:cNvSpPr txBox="1"/>
              <p:nvPr/>
            </p:nvSpPr>
            <p:spPr>
              <a:xfrm>
                <a:off x="8744183" y="5987600"/>
                <a:ext cx="49757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A111CD9-CEEE-3A43-A140-BB6812700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83" y="5987600"/>
                <a:ext cx="49757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25340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B844E53-1EF5-4F42-A000-65FB08A0C842}"/>
              </a:ext>
            </a:extLst>
          </p:cNvPr>
          <p:cNvSpPr/>
          <p:nvPr/>
        </p:nvSpPr>
        <p:spPr>
          <a:xfrm>
            <a:off x="1286934" y="2726266"/>
            <a:ext cx="1540933" cy="2032000"/>
          </a:xfrm>
          <a:prstGeom prst="roundRect">
            <a:avLst/>
          </a:prstGeom>
          <a:noFill/>
          <a:ln w="57150" cmpd="tri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95BCDE-7FA7-0746-831F-56DE1F72D0BE}"/>
              </a:ext>
            </a:extLst>
          </p:cNvPr>
          <p:cNvCxnSpPr>
            <a:stCxn id="2" idx="0"/>
          </p:cNvCxnSpPr>
          <p:nvPr/>
        </p:nvCxnSpPr>
        <p:spPr>
          <a:xfrm flipH="1" flipV="1">
            <a:off x="2048934" y="524933"/>
            <a:ext cx="8467" cy="220133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8EF2B6B-582A-3141-9396-996A4686EDBF}"/>
              </a:ext>
            </a:extLst>
          </p:cNvPr>
          <p:cNvCxnSpPr>
            <a:cxnSpLocks/>
          </p:cNvCxnSpPr>
          <p:nvPr/>
        </p:nvCxnSpPr>
        <p:spPr>
          <a:xfrm flipV="1">
            <a:off x="2057401" y="519292"/>
            <a:ext cx="0" cy="2194560"/>
          </a:xfrm>
          <a:prstGeom prst="line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1EBEAB-B241-F44A-B151-D8F21A12C3C4}"/>
              </a:ext>
            </a:extLst>
          </p:cNvPr>
          <p:cNvCxnSpPr>
            <a:cxnSpLocks/>
          </p:cNvCxnSpPr>
          <p:nvPr/>
        </p:nvCxnSpPr>
        <p:spPr>
          <a:xfrm>
            <a:off x="2040468" y="3996266"/>
            <a:ext cx="0" cy="1523999"/>
          </a:xfrm>
          <a:prstGeom prst="line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0C5FD9-52A7-4F42-814F-E6139CD20CE0}"/>
                  </a:ext>
                </a:extLst>
              </p:cNvPr>
              <p:cNvSpPr txBox="1"/>
              <p:nvPr/>
            </p:nvSpPr>
            <p:spPr>
              <a:xfrm>
                <a:off x="2048933" y="1507066"/>
                <a:ext cx="54373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0C5FD9-52A7-4F42-814F-E6139CD20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933" y="1507066"/>
                <a:ext cx="543739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7940C3-9336-1C4A-B5BA-0D1D0B13FEDF}"/>
                  </a:ext>
                </a:extLst>
              </p:cNvPr>
              <p:cNvSpPr txBox="1"/>
              <p:nvPr/>
            </p:nvSpPr>
            <p:spPr>
              <a:xfrm>
                <a:off x="2040468" y="4927599"/>
                <a:ext cx="8809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7940C3-9336-1C4A-B5BA-0D1D0B13F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468" y="4927599"/>
                <a:ext cx="880947" cy="584775"/>
              </a:xfrm>
              <a:prstGeom prst="rect">
                <a:avLst/>
              </a:prstGeom>
              <a:blipFill>
                <a:blip r:embed="rId3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107CD12-5D74-6846-ADC2-02F32BB7255F}"/>
              </a:ext>
            </a:extLst>
          </p:cNvPr>
          <p:cNvCxnSpPr>
            <a:cxnSpLocks/>
          </p:cNvCxnSpPr>
          <p:nvPr/>
        </p:nvCxnSpPr>
        <p:spPr>
          <a:xfrm flipV="1">
            <a:off x="3259667" y="2218267"/>
            <a:ext cx="0" cy="1523999"/>
          </a:xfrm>
          <a:prstGeom prst="line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B58AFA-60FE-9F44-947E-B409B02AC1BC}"/>
                  </a:ext>
                </a:extLst>
              </p:cNvPr>
              <p:cNvSpPr txBox="1"/>
              <p:nvPr/>
            </p:nvSpPr>
            <p:spPr>
              <a:xfrm>
                <a:off x="3259667" y="2713852"/>
                <a:ext cx="51687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B58AFA-60FE-9F44-947E-B409B02AC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667" y="2713852"/>
                <a:ext cx="516872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753089C0-340F-654E-9377-EFE92ED2E751}"/>
              </a:ext>
            </a:extLst>
          </p:cNvPr>
          <p:cNvGrpSpPr/>
          <p:nvPr/>
        </p:nvGrpSpPr>
        <p:grpSpPr>
          <a:xfrm>
            <a:off x="1522572" y="3767663"/>
            <a:ext cx="152400" cy="965201"/>
            <a:chOff x="9601200" y="2370666"/>
            <a:chExt cx="152400" cy="96520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164B51B-4E47-6E4B-AEC4-BAB4A20B6A5E}"/>
                </a:ext>
              </a:extLst>
            </p:cNvPr>
            <p:cNvSpPr/>
            <p:nvPr/>
          </p:nvSpPr>
          <p:spPr>
            <a:xfrm>
              <a:off x="9601200" y="2370666"/>
              <a:ext cx="152400" cy="1185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E42FA8C-549E-4849-A06A-89AE0ED88EBA}"/>
                </a:ext>
              </a:extLst>
            </p:cNvPr>
            <p:cNvSpPr/>
            <p:nvPr/>
          </p:nvSpPr>
          <p:spPr>
            <a:xfrm>
              <a:off x="9668934" y="2489199"/>
              <a:ext cx="45719" cy="4662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C9BB158-F068-ED47-985B-458FDF8BA262}"/>
                </a:ext>
              </a:extLst>
            </p:cNvPr>
            <p:cNvCxnSpPr>
              <a:stCxn id="14" idx="4"/>
            </p:cNvCxnSpPr>
            <p:nvPr/>
          </p:nvCxnSpPr>
          <p:spPr>
            <a:xfrm flipH="1">
              <a:off x="9677400" y="2955441"/>
              <a:ext cx="14394" cy="3804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B49675-BE63-5643-B689-9905C28BC10C}"/>
              </a:ext>
            </a:extLst>
          </p:cNvPr>
          <p:cNvGrpSpPr/>
          <p:nvPr/>
        </p:nvGrpSpPr>
        <p:grpSpPr>
          <a:xfrm>
            <a:off x="1793506" y="3750733"/>
            <a:ext cx="152400" cy="965201"/>
            <a:chOff x="9601200" y="2370666"/>
            <a:chExt cx="152400" cy="965201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3302FD3-49CE-E74D-896E-32E23B5F77C7}"/>
                </a:ext>
              </a:extLst>
            </p:cNvPr>
            <p:cNvSpPr/>
            <p:nvPr/>
          </p:nvSpPr>
          <p:spPr>
            <a:xfrm>
              <a:off x="9601200" y="2370666"/>
              <a:ext cx="152400" cy="1185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0AE51B0-DEC3-D245-81B0-DA48CE7AABB5}"/>
                </a:ext>
              </a:extLst>
            </p:cNvPr>
            <p:cNvSpPr/>
            <p:nvPr/>
          </p:nvSpPr>
          <p:spPr>
            <a:xfrm>
              <a:off x="9668934" y="2489199"/>
              <a:ext cx="45719" cy="4662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3A7916F-BE97-0242-9E68-0E076FA1B1F4}"/>
                </a:ext>
              </a:extLst>
            </p:cNvPr>
            <p:cNvCxnSpPr>
              <a:stCxn id="20" idx="4"/>
            </p:cNvCxnSpPr>
            <p:nvPr/>
          </p:nvCxnSpPr>
          <p:spPr>
            <a:xfrm flipH="1">
              <a:off x="9677400" y="2955441"/>
              <a:ext cx="14394" cy="3804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54728DD-82A7-144B-8662-B3F58EB18B82}"/>
              </a:ext>
            </a:extLst>
          </p:cNvPr>
          <p:cNvGrpSpPr/>
          <p:nvPr/>
        </p:nvGrpSpPr>
        <p:grpSpPr>
          <a:xfrm>
            <a:off x="2113368" y="3767663"/>
            <a:ext cx="152400" cy="965201"/>
            <a:chOff x="9601200" y="2370666"/>
            <a:chExt cx="152400" cy="965201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5C99F9-2147-8947-9C56-671168AF73DF}"/>
                </a:ext>
              </a:extLst>
            </p:cNvPr>
            <p:cNvSpPr/>
            <p:nvPr/>
          </p:nvSpPr>
          <p:spPr>
            <a:xfrm>
              <a:off x="9601200" y="2370666"/>
              <a:ext cx="152400" cy="1185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491799D-CFC3-6846-AB6C-6BF1CDB39411}"/>
                </a:ext>
              </a:extLst>
            </p:cNvPr>
            <p:cNvSpPr/>
            <p:nvPr/>
          </p:nvSpPr>
          <p:spPr>
            <a:xfrm>
              <a:off x="9668934" y="2489199"/>
              <a:ext cx="45719" cy="4662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C6ECC30-FF3B-374E-9974-509E0CEFBC36}"/>
                </a:ext>
              </a:extLst>
            </p:cNvPr>
            <p:cNvCxnSpPr>
              <a:stCxn id="24" idx="4"/>
            </p:cNvCxnSpPr>
            <p:nvPr/>
          </p:nvCxnSpPr>
          <p:spPr>
            <a:xfrm flipH="1">
              <a:off x="9677400" y="2955441"/>
              <a:ext cx="14394" cy="3804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7447A49-6079-EC49-BE46-7CEFAAEA7730}"/>
              </a:ext>
            </a:extLst>
          </p:cNvPr>
          <p:cNvGrpSpPr/>
          <p:nvPr/>
        </p:nvGrpSpPr>
        <p:grpSpPr>
          <a:xfrm>
            <a:off x="2384302" y="3750733"/>
            <a:ext cx="152400" cy="965201"/>
            <a:chOff x="9601200" y="2370666"/>
            <a:chExt cx="152400" cy="965201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24FAD63-18C7-4247-8396-C23AEED5C380}"/>
                </a:ext>
              </a:extLst>
            </p:cNvPr>
            <p:cNvSpPr/>
            <p:nvPr/>
          </p:nvSpPr>
          <p:spPr>
            <a:xfrm>
              <a:off x="9601200" y="2370666"/>
              <a:ext cx="152400" cy="1185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540CDF8-2936-C946-85E5-C57323791699}"/>
                </a:ext>
              </a:extLst>
            </p:cNvPr>
            <p:cNvSpPr/>
            <p:nvPr/>
          </p:nvSpPr>
          <p:spPr>
            <a:xfrm>
              <a:off x="9668934" y="2489199"/>
              <a:ext cx="45719" cy="4662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C566F3B-E4E8-5743-AB7D-3D364F5863EE}"/>
                </a:ext>
              </a:extLst>
            </p:cNvPr>
            <p:cNvCxnSpPr>
              <a:stCxn id="28" idx="4"/>
            </p:cNvCxnSpPr>
            <p:nvPr/>
          </p:nvCxnSpPr>
          <p:spPr>
            <a:xfrm flipH="1">
              <a:off x="9677400" y="2955441"/>
              <a:ext cx="14394" cy="3804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0666362-CBB3-0041-BCFC-3F483DC6C7CF}"/>
              </a:ext>
            </a:extLst>
          </p:cNvPr>
          <p:cNvSpPr/>
          <p:nvPr/>
        </p:nvSpPr>
        <p:spPr>
          <a:xfrm>
            <a:off x="6739467" y="2751663"/>
            <a:ext cx="1540933" cy="2032000"/>
          </a:xfrm>
          <a:prstGeom prst="roundRect">
            <a:avLst/>
          </a:prstGeom>
          <a:noFill/>
          <a:ln w="57150" cmpd="tri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F3E338F-0ABB-2347-93DC-36D55AC19BF8}"/>
              </a:ext>
            </a:extLst>
          </p:cNvPr>
          <p:cNvCxnSpPr>
            <a:stCxn id="30" idx="0"/>
          </p:cNvCxnSpPr>
          <p:nvPr/>
        </p:nvCxnSpPr>
        <p:spPr>
          <a:xfrm flipH="1" flipV="1">
            <a:off x="7501467" y="550330"/>
            <a:ext cx="8467" cy="220133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DACDB4C-A8E0-D54A-8D80-7C8214989576}"/>
              </a:ext>
            </a:extLst>
          </p:cNvPr>
          <p:cNvCxnSpPr>
            <a:cxnSpLocks/>
          </p:cNvCxnSpPr>
          <p:nvPr/>
        </p:nvCxnSpPr>
        <p:spPr>
          <a:xfrm flipV="1">
            <a:off x="7509934" y="1669627"/>
            <a:ext cx="0" cy="1097280"/>
          </a:xfrm>
          <a:prstGeom prst="line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53B9EE0-7A19-8540-B5A3-C012933F432B}"/>
              </a:ext>
            </a:extLst>
          </p:cNvPr>
          <p:cNvCxnSpPr>
            <a:cxnSpLocks/>
          </p:cNvCxnSpPr>
          <p:nvPr/>
        </p:nvCxnSpPr>
        <p:spPr>
          <a:xfrm>
            <a:off x="7493001" y="4021663"/>
            <a:ext cx="0" cy="1523999"/>
          </a:xfrm>
          <a:prstGeom prst="line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331DAAA-7578-4A4C-8206-FBBFACDE5636}"/>
                  </a:ext>
                </a:extLst>
              </p:cNvPr>
              <p:cNvSpPr txBox="1"/>
              <p:nvPr/>
            </p:nvSpPr>
            <p:spPr>
              <a:xfrm>
                <a:off x="7632699" y="1878446"/>
                <a:ext cx="54373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331DAAA-7578-4A4C-8206-FBBFACDE5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699" y="1878446"/>
                <a:ext cx="54373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6E49D8D-BC09-2D4E-8EFF-FC52C42F07E5}"/>
                  </a:ext>
                </a:extLst>
              </p:cNvPr>
              <p:cNvSpPr txBox="1"/>
              <p:nvPr/>
            </p:nvSpPr>
            <p:spPr>
              <a:xfrm>
                <a:off x="7493001" y="4952996"/>
                <a:ext cx="8809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6E49D8D-BC09-2D4E-8EFF-FC52C42F0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001" y="4952996"/>
                <a:ext cx="880947" cy="584775"/>
              </a:xfrm>
              <a:prstGeom prst="rect">
                <a:avLst/>
              </a:prstGeom>
              <a:blipFill>
                <a:blip r:embed="rId6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ACE9BCD-21FE-9C4C-ACC5-EEC5D5294651}"/>
              </a:ext>
            </a:extLst>
          </p:cNvPr>
          <p:cNvCxnSpPr>
            <a:cxnSpLocks/>
          </p:cNvCxnSpPr>
          <p:nvPr/>
        </p:nvCxnSpPr>
        <p:spPr>
          <a:xfrm>
            <a:off x="8712200" y="2243664"/>
            <a:ext cx="0" cy="1523999"/>
          </a:xfrm>
          <a:prstGeom prst="line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2A2690B-F28B-1B42-B386-9B163A842516}"/>
                  </a:ext>
                </a:extLst>
              </p:cNvPr>
              <p:cNvSpPr txBox="1"/>
              <p:nvPr/>
            </p:nvSpPr>
            <p:spPr>
              <a:xfrm>
                <a:off x="8712200" y="2739249"/>
                <a:ext cx="51687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2A2690B-F28B-1B42-B386-9B163A842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200" y="2739249"/>
                <a:ext cx="516872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D01F6DB7-2979-0E47-9690-184B79A2B107}"/>
              </a:ext>
            </a:extLst>
          </p:cNvPr>
          <p:cNvGrpSpPr/>
          <p:nvPr/>
        </p:nvGrpSpPr>
        <p:grpSpPr>
          <a:xfrm>
            <a:off x="6975105" y="3793060"/>
            <a:ext cx="152400" cy="965201"/>
            <a:chOff x="9601200" y="2370666"/>
            <a:chExt cx="152400" cy="965201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1AC3096-5145-1B48-8513-D255F7C90AFB}"/>
                </a:ext>
              </a:extLst>
            </p:cNvPr>
            <p:cNvSpPr/>
            <p:nvPr/>
          </p:nvSpPr>
          <p:spPr>
            <a:xfrm>
              <a:off x="9601200" y="2370666"/>
              <a:ext cx="152400" cy="1185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66FF826-4E4D-C043-B80D-9A699096237D}"/>
                </a:ext>
              </a:extLst>
            </p:cNvPr>
            <p:cNvSpPr/>
            <p:nvPr/>
          </p:nvSpPr>
          <p:spPr>
            <a:xfrm>
              <a:off x="9668934" y="2489199"/>
              <a:ext cx="45719" cy="4662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28B6C46-F371-2A4D-BC29-BA17316AFB1A}"/>
                </a:ext>
              </a:extLst>
            </p:cNvPr>
            <p:cNvCxnSpPr>
              <a:stCxn id="40" idx="4"/>
            </p:cNvCxnSpPr>
            <p:nvPr/>
          </p:nvCxnSpPr>
          <p:spPr>
            <a:xfrm flipH="1">
              <a:off x="9677400" y="2955441"/>
              <a:ext cx="14394" cy="3804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406149A-D9E1-3546-AC64-FE5A6C587FFD}"/>
              </a:ext>
            </a:extLst>
          </p:cNvPr>
          <p:cNvGrpSpPr/>
          <p:nvPr/>
        </p:nvGrpSpPr>
        <p:grpSpPr>
          <a:xfrm>
            <a:off x="7246039" y="3776130"/>
            <a:ext cx="152400" cy="965201"/>
            <a:chOff x="9601200" y="2370666"/>
            <a:chExt cx="152400" cy="965201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D9481D0-A9AF-3741-B8BC-8BDA4439B457}"/>
                </a:ext>
              </a:extLst>
            </p:cNvPr>
            <p:cNvSpPr/>
            <p:nvPr/>
          </p:nvSpPr>
          <p:spPr>
            <a:xfrm>
              <a:off x="9601200" y="2370666"/>
              <a:ext cx="152400" cy="1185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A977B7F-B837-D14C-A7A4-31244439C922}"/>
                </a:ext>
              </a:extLst>
            </p:cNvPr>
            <p:cNvSpPr/>
            <p:nvPr/>
          </p:nvSpPr>
          <p:spPr>
            <a:xfrm>
              <a:off x="9668934" y="2489199"/>
              <a:ext cx="45719" cy="4662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9FDC4FB-2922-3B4E-A58C-564A47729415}"/>
                </a:ext>
              </a:extLst>
            </p:cNvPr>
            <p:cNvCxnSpPr>
              <a:stCxn id="44" idx="4"/>
            </p:cNvCxnSpPr>
            <p:nvPr/>
          </p:nvCxnSpPr>
          <p:spPr>
            <a:xfrm flipH="1">
              <a:off x="9677400" y="2955441"/>
              <a:ext cx="14394" cy="3804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72AA8BB-413A-6648-B51E-E09328DE023E}"/>
              </a:ext>
            </a:extLst>
          </p:cNvPr>
          <p:cNvGrpSpPr/>
          <p:nvPr/>
        </p:nvGrpSpPr>
        <p:grpSpPr>
          <a:xfrm>
            <a:off x="7565901" y="3793060"/>
            <a:ext cx="152400" cy="965201"/>
            <a:chOff x="9601200" y="2370666"/>
            <a:chExt cx="152400" cy="965201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F8B03E5-218A-7943-9009-D9DB8C330576}"/>
                </a:ext>
              </a:extLst>
            </p:cNvPr>
            <p:cNvSpPr/>
            <p:nvPr/>
          </p:nvSpPr>
          <p:spPr>
            <a:xfrm>
              <a:off x="9601200" y="2370666"/>
              <a:ext cx="152400" cy="1185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1177044-7197-AB4B-B55D-5A2790A4B582}"/>
                </a:ext>
              </a:extLst>
            </p:cNvPr>
            <p:cNvSpPr/>
            <p:nvPr/>
          </p:nvSpPr>
          <p:spPr>
            <a:xfrm>
              <a:off x="9668934" y="2489199"/>
              <a:ext cx="45719" cy="4662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70CB51A-AD3A-C140-B7E8-01C5292643F9}"/>
                </a:ext>
              </a:extLst>
            </p:cNvPr>
            <p:cNvCxnSpPr>
              <a:stCxn id="48" idx="4"/>
            </p:cNvCxnSpPr>
            <p:nvPr/>
          </p:nvCxnSpPr>
          <p:spPr>
            <a:xfrm flipH="1">
              <a:off x="9677400" y="2955441"/>
              <a:ext cx="14394" cy="3804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F2BA9D6-8483-454A-8595-BD73754712BD}"/>
              </a:ext>
            </a:extLst>
          </p:cNvPr>
          <p:cNvGrpSpPr/>
          <p:nvPr/>
        </p:nvGrpSpPr>
        <p:grpSpPr>
          <a:xfrm>
            <a:off x="7836835" y="3776130"/>
            <a:ext cx="152400" cy="965201"/>
            <a:chOff x="9601200" y="2370666"/>
            <a:chExt cx="152400" cy="965201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293BEF9-EC23-9D44-9ABD-9468AC13EF95}"/>
                </a:ext>
              </a:extLst>
            </p:cNvPr>
            <p:cNvSpPr/>
            <p:nvPr/>
          </p:nvSpPr>
          <p:spPr>
            <a:xfrm>
              <a:off x="9601200" y="2370666"/>
              <a:ext cx="152400" cy="1185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A0B6448-A482-3045-A0AC-3F724852F639}"/>
                </a:ext>
              </a:extLst>
            </p:cNvPr>
            <p:cNvSpPr/>
            <p:nvPr/>
          </p:nvSpPr>
          <p:spPr>
            <a:xfrm>
              <a:off x="9668934" y="2489199"/>
              <a:ext cx="45719" cy="4662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992AF7F-CF27-6246-901E-8CEE44086B15}"/>
                </a:ext>
              </a:extLst>
            </p:cNvPr>
            <p:cNvCxnSpPr>
              <a:stCxn id="52" idx="4"/>
            </p:cNvCxnSpPr>
            <p:nvPr/>
          </p:nvCxnSpPr>
          <p:spPr>
            <a:xfrm flipH="1">
              <a:off x="9677400" y="2955441"/>
              <a:ext cx="14394" cy="3804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41223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F2E911B-4190-3A46-BB31-75DDCCB0C0FB}"/>
              </a:ext>
            </a:extLst>
          </p:cNvPr>
          <p:cNvCxnSpPr/>
          <p:nvPr/>
        </p:nvCxnSpPr>
        <p:spPr>
          <a:xfrm flipV="1">
            <a:off x="3386667" y="4639733"/>
            <a:ext cx="0" cy="8206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3187A19-A41A-7B43-BF1F-9CCF5C070837}"/>
              </a:ext>
            </a:extLst>
          </p:cNvPr>
          <p:cNvSpPr/>
          <p:nvPr/>
        </p:nvSpPr>
        <p:spPr>
          <a:xfrm>
            <a:off x="1540933" y="914401"/>
            <a:ext cx="2946400" cy="1659466"/>
          </a:xfrm>
          <a:prstGeom prst="roundRect">
            <a:avLst>
              <a:gd name="adj" fmla="val 36055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triped Right Arrow 2">
            <a:extLst>
              <a:ext uri="{FF2B5EF4-FFF2-40B4-BE49-F238E27FC236}">
                <a16:creationId xmlns:a16="http://schemas.microsoft.com/office/drawing/2014/main" id="{06344D5A-69FC-4944-A61A-819CFD703DF2}"/>
              </a:ext>
            </a:extLst>
          </p:cNvPr>
          <p:cNvSpPr/>
          <p:nvPr/>
        </p:nvSpPr>
        <p:spPr>
          <a:xfrm>
            <a:off x="254000" y="1574800"/>
            <a:ext cx="1286933" cy="338667"/>
          </a:xfrm>
          <a:prstGeom prst="stripedRightArrow">
            <a:avLst>
              <a:gd name="adj1" fmla="val 50000"/>
              <a:gd name="adj2" fmla="val 769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riped Right Arrow 3">
            <a:extLst>
              <a:ext uri="{FF2B5EF4-FFF2-40B4-BE49-F238E27FC236}">
                <a16:creationId xmlns:a16="http://schemas.microsoft.com/office/drawing/2014/main" id="{56B9E4C3-6930-D449-9A1A-50539E820FDA}"/>
              </a:ext>
            </a:extLst>
          </p:cNvPr>
          <p:cNvSpPr/>
          <p:nvPr/>
        </p:nvSpPr>
        <p:spPr>
          <a:xfrm flipH="1">
            <a:off x="4487333" y="1574800"/>
            <a:ext cx="1286933" cy="338667"/>
          </a:xfrm>
          <a:prstGeom prst="stripedRightArrow">
            <a:avLst>
              <a:gd name="adj1" fmla="val 50000"/>
              <a:gd name="adj2" fmla="val 769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FA60DE-4CC7-3843-A2BD-64AE3BA1F8D1}"/>
              </a:ext>
            </a:extLst>
          </p:cNvPr>
          <p:cNvSpPr>
            <a:spLocks noChangeAspect="1"/>
          </p:cNvSpPr>
          <p:nvPr/>
        </p:nvSpPr>
        <p:spPr>
          <a:xfrm>
            <a:off x="7738533" y="1016001"/>
            <a:ext cx="3002965" cy="1554480"/>
          </a:xfrm>
          <a:prstGeom prst="roundRect">
            <a:avLst>
              <a:gd name="adj" fmla="val 36055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C760741-7F1C-9943-937C-016558F97627}"/>
              </a:ext>
            </a:extLst>
          </p:cNvPr>
          <p:cNvSpPr/>
          <p:nvPr/>
        </p:nvSpPr>
        <p:spPr>
          <a:xfrm>
            <a:off x="7620001" y="1574800"/>
            <a:ext cx="575734" cy="3386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D49AB0D-AE0A-CB45-804F-2AE5D8DC54FA}"/>
              </a:ext>
            </a:extLst>
          </p:cNvPr>
          <p:cNvSpPr/>
          <p:nvPr/>
        </p:nvSpPr>
        <p:spPr>
          <a:xfrm>
            <a:off x="10227731" y="1574799"/>
            <a:ext cx="575734" cy="3386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6EA9C771-C958-B042-91BA-BC2445891FA1}"/>
              </a:ext>
            </a:extLst>
          </p:cNvPr>
          <p:cNvSpPr/>
          <p:nvPr/>
        </p:nvSpPr>
        <p:spPr>
          <a:xfrm>
            <a:off x="6908797" y="1591730"/>
            <a:ext cx="1286933" cy="338667"/>
          </a:xfrm>
          <a:prstGeom prst="stripedRightArrow">
            <a:avLst>
              <a:gd name="adj1" fmla="val 50000"/>
              <a:gd name="adj2" fmla="val 769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riped Right Arrow 6">
            <a:extLst>
              <a:ext uri="{FF2B5EF4-FFF2-40B4-BE49-F238E27FC236}">
                <a16:creationId xmlns:a16="http://schemas.microsoft.com/office/drawing/2014/main" id="{54BC02E0-3ECF-6243-B563-2E6552EBC658}"/>
              </a:ext>
            </a:extLst>
          </p:cNvPr>
          <p:cNvSpPr/>
          <p:nvPr/>
        </p:nvSpPr>
        <p:spPr>
          <a:xfrm flipH="1">
            <a:off x="10261596" y="1574798"/>
            <a:ext cx="1286933" cy="338667"/>
          </a:xfrm>
          <a:prstGeom prst="stripedRightArrow">
            <a:avLst>
              <a:gd name="adj1" fmla="val 50000"/>
              <a:gd name="adj2" fmla="val 769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AE2377-591C-7D42-8F22-2245E8629291}"/>
              </a:ext>
            </a:extLst>
          </p:cNvPr>
          <p:cNvCxnSpPr/>
          <p:nvPr/>
        </p:nvCxnSpPr>
        <p:spPr>
          <a:xfrm>
            <a:off x="3386668" y="5249333"/>
            <a:ext cx="5029200" cy="0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3F75C25-1A5F-714C-BB82-67038F78E80D}"/>
              </a:ext>
            </a:extLst>
          </p:cNvPr>
          <p:cNvSpPr/>
          <p:nvPr/>
        </p:nvSpPr>
        <p:spPr>
          <a:xfrm>
            <a:off x="2861733" y="4639733"/>
            <a:ext cx="524934" cy="846667"/>
          </a:xfrm>
          <a:prstGeom prst="roundRect">
            <a:avLst/>
          </a:prstGeom>
          <a:pattFill prst="wd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1EA0FB-3EA2-3C4B-90E0-CC28E0BE5572}"/>
              </a:ext>
            </a:extLst>
          </p:cNvPr>
          <p:cNvSpPr/>
          <p:nvPr/>
        </p:nvSpPr>
        <p:spPr>
          <a:xfrm>
            <a:off x="2861734" y="5486400"/>
            <a:ext cx="6756400" cy="372533"/>
          </a:xfrm>
          <a:prstGeom prst="rect">
            <a:avLst/>
          </a:prstGeom>
          <a:pattFill prst="wd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2F1DF2-C4BB-EF4F-A72A-A67A2EC3B8F5}"/>
                  </a:ext>
                </a:extLst>
              </p:cNvPr>
              <p:cNvSpPr txBox="1"/>
              <p:nvPr/>
            </p:nvSpPr>
            <p:spPr>
              <a:xfrm>
                <a:off x="8596119" y="4392477"/>
                <a:ext cx="54373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2F1DF2-C4BB-EF4F-A72A-A67A2EC3B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6119" y="4392477"/>
                <a:ext cx="543739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20D80B7-E642-B046-869C-9EFF0C0DEF88}"/>
                  </a:ext>
                </a:extLst>
              </p:cNvPr>
              <p:cNvSpPr txBox="1"/>
              <p:nvPr/>
            </p:nvSpPr>
            <p:spPr>
              <a:xfrm>
                <a:off x="2231004" y="4435959"/>
                <a:ext cx="54373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20D80B7-E642-B046-869C-9EFF0C0DE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004" y="4435959"/>
                <a:ext cx="543739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c 20">
            <a:extLst>
              <a:ext uri="{FF2B5EF4-FFF2-40B4-BE49-F238E27FC236}">
                <a16:creationId xmlns:a16="http://schemas.microsoft.com/office/drawing/2014/main" id="{10BDA924-8723-0E48-876E-7A839C58D0C6}"/>
              </a:ext>
            </a:extLst>
          </p:cNvPr>
          <p:cNvSpPr/>
          <p:nvPr/>
        </p:nvSpPr>
        <p:spPr>
          <a:xfrm>
            <a:off x="3014133" y="5035974"/>
            <a:ext cx="457200" cy="457200"/>
          </a:xfrm>
          <a:prstGeom prst="arc">
            <a:avLst>
              <a:gd name="adj1" fmla="val 16200000"/>
              <a:gd name="adj2" fmla="val 5351680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D355878-E3B2-4E4D-833B-4D1899EE44A7}"/>
              </a:ext>
            </a:extLst>
          </p:cNvPr>
          <p:cNvCxnSpPr>
            <a:cxnSpLocks/>
          </p:cNvCxnSpPr>
          <p:nvPr/>
        </p:nvCxnSpPr>
        <p:spPr>
          <a:xfrm flipV="1">
            <a:off x="2443903" y="4945387"/>
            <a:ext cx="1027430" cy="0"/>
          </a:xfrm>
          <a:prstGeom prst="line">
            <a:avLst/>
          </a:prstGeom>
          <a:ln w="57150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0C8344E-E5A5-4148-B783-B0A90A615788}"/>
              </a:ext>
            </a:extLst>
          </p:cNvPr>
          <p:cNvCxnSpPr>
            <a:cxnSpLocks/>
          </p:cNvCxnSpPr>
          <p:nvPr/>
        </p:nvCxnSpPr>
        <p:spPr>
          <a:xfrm flipH="1" flipV="1">
            <a:off x="8354274" y="4912081"/>
            <a:ext cx="1027430" cy="0"/>
          </a:xfrm>
          <a:prstGeom prst="line">
            <a:avLst/>
          </a:prstGeom>
          <a:ln w="57150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rc 25">
            <a:extLst>
              <a:ext uri="{FF2B5EF4-FFF2-40B4-BE49-F238E27FC236}">
                <a16:creationId xmlns:a16="http://schemas.microsoft.com/office/drawing/2014/main" id="{850ED4EF-F58A-EE4E-A4C7-ED72FE017CC2}"/>
              </a:ext>
            </a:extLst>
          </p:cNvPr>
          <p:cNvSpPr/>
          <p:nvPr/>
        </p:nvSpPr>
        <p:spPr>
          <a:xfrm flipH="1">
            <a:off x="8354274" y="5003226"/>
            <a:ext cx="457200" cy="457200"/>
          </a:xfrm>
          <a:prstGeom prst="arc">
            <a:avLst>
              <a:gd name="adj1" fmla="val 16200000"/>
              <a:gd name="adj2" fmla="val 5351680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E42EADE-4774-C243-903D-754ED1DB12C3}"/>
              </a:ext>
            </a:extLst>
          </p:cNvPr>
          <p:cNvCxnSpPr/>
          <p:nvPr/>
        </p:nvCxnSpPr>
        <p:spPr>
          <a:xfrm>
            <a:off x="4487333" y="4639733"/>
            <a:ext cx="0" cy="592093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6736C5F-4E3B-C74B-AD8F-7A88F0A92A0E}"/>
              </a:ext>
            </a:extLst>
          </p:cNvPr>
          <p:cNvCxnSpPr>
            <a:cxnSpLocks/>
          </p:cNvCxnSpPr>
          <p:nvPr/>
        </p:nvCxnSpPr>
        <p:spPr>
          <a:xfrm flipV="1">
            <a:off x="4487333" y="5258088"/>
            <a:ext cx="0" cy="592093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59DE3ED-FF2B-6B4E-B559-45AC8E4593C3}"/>
                  </a:ext>
                </a:extLst>
              </p:cNvPr>
              <p:cNvSpPr txBox="1"/>
              <p:nvPr/>
            </p:nvSpPr>
            <p:spPr>
              <a:xfrm>
                <a:off x="4420536" y="4588933"/>
                <a:ext cx="15607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59DE3ED-FF2B-6B4E-B559-45AC8E459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536" y="4588933"/>
                <a:ext cx="156074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B627037-A86A-F848-B223-BC2435C92904}"/>
              </a:ext>
            </a:extLst>
          </p:cNvPr>
          <p:cNvCxnSpPr>
            <a:cxnSpLocks/>
          </p:cNvCxnSpPr>
          <p:nvPr/>
        </p:nvCxnSpPr>
        <p:spPr>
          <a:xfrm>
            <a:off x="3471333" y="4435959"/>
            <a:ext cx="4783664" cy="0"/>
          </a:xfrm>
          <a:prstGeom prst="straightConnector1">
            <a:avLst/>
          </a:prstGeom>
          <a:ln w="285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6305CBF-563E-B545-8511-0AE22BC05E05}"/>
                  </a:ext>
                </a:extLst>
              </p:cNvPr>
              <p:cNvSpPr txBox="1"/>
              <p:nvPr/>
            </p:nvSpPr>
            <p:spPr>
              <a:xfrm>
                <a:off x="4679186" y="3851184"/>
                <a:ext cx="146264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+∆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6305CBF-563E-B545-8511-0AE22BC05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186" y="3851184"/>
                <a:ext cx="146264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D70A62-0267-5441-901B-CD95098D6276}"/>
              </a:ext>
            </a:extLst>
          </p:cNvPr>
          <p:cNvCxnSpPr/>
          <p:nvPr/>
        </p:nvCxnSpPr>
        <p:spPr>
          <a:xfrm flipH="1">
            <a:off x="3386667" y="5460426"/>
            <a:ext cx="6231467" cy="327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1066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be 1">
            <a:extLst>
              <a:ext uri="{FF2B5EF4-FFF2-40B4-BE49-F238E27FC236}">
                <a16:creationId xmlns:a16="http://schemas.microsoft.com/office/drawing/2014/main" id="{8537DDB2-0C4B-3046-9CC0-2A355FB7B006}"/>
              </a:ext>
            </a:extLst>
          </p:cNvPr>
          <p:cNvSpPr/>
          <p:nvPr/>
        </p:nvSpPr>
        <p:spPr>
          <a:xfrm>
            <a:off x="2624666" y="1879601"/>
            <a:ext cx="4318000" cy="3403600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E69AD5-776E-E24D-BA3C-3B356ACBCBAA}"/>
              </a:ext>
            </a:extLst>
          </p:cNvPr>
          <p:cNvCxnSpPr/>
          <p:nvPr/>
        </p:nvCxnSpPr>
        <p:spPr>
          <a:xfrm flipH="1">
            <a:off x="3251200" y="1862667"/>
            <a:ext cx="778933" cy="846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688062-A4DA-9847-B0BE-EED4E684F9EA}"/>
              </a:ext>
            </a:extLst>
          </p:cNvPr>
          <p:cNvCxnSpPr/>
          <p:nvPr/>
        </p:nvCxnSpPr>
        <p:spPr>
          <a:xfrm flipH="1">
            <a:off x="2624666" y="2692400"/>
            <a:ext cx="575734" cy="259080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arallelogram 6">
            <a:extLst>
              <a:ext uri="{FF2B5EF4-FFF2-40B4-BE49-F238E27FC236}">
                <a16:creationId xmlns:a16="http://schemas.microsoft.com/office/drawing/2014/main" id="{DAEC6D55-0D57-2146-9060-706ED2A6CD19}"/>
              </a:ext>
            </a:extLst>
          </p:cNvPr>
          <p:cNvSpPr/>
          <p:nvPr/>
        </p:nvSpPr>
        <p:spPr>
          <a:xfrm>
            <a:off x="3200400" y="1896534"/>
            <a:ext cx="4267200" cy="829732"/>
          </a:xfrm>
          <a:prstGeom prst="parallelogram">
            <a:avLst>
              <a:gd name="adj" fmla="val 98518"/>
            </a:avLst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ADB5E8-7000-FB45-AB02-1840F176499C}"/>
              </a:ext>
            </a:extLst>
          </p:cNvPr>
          <p:cNvCxnSpPr/>
          <p:nvPr/>
        </p:nvCxnSpPr>
        <p:spPr>
          <a:xfrm flipH="1">
            <a:off x="6104465" y="2726267"/>
            <a:ext cx="575734" cy="259080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020302-EA37-DF44-AF7F-A03E5BC946A1}"/>
              </a:ext>
            </a:extLst>
          </p:cNvPr>
          <p:cNvCxnSpPr/>
          <p:nvPr/>
        </p:nvCxnSpPr>
        <p:spPr>
          <a:xfrm flipH="1">
            <a:off x="6917266" y="1896533"/>
            <a:ext cx="575734" cy="259080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F18A79BF-8022-F543-A7C8-8B8CBFB6054B}"/>
              </a:ext>
            </a:extLst>
          </p:cNvPr>
          <p:cNvSpPr/>
          <p:nvPr/>
        </p:nvSpPr>
        <p:spPr>
          <a:xfrm>
            <a:off x="1718730" y="4182533"/>
            <a:ext cx="1820335" cy="1693334"/>
          </a:xfrm>
          <a:prstGeom prst="arc">
            <a:avLst>
              <a:gd name="adj1" fmla="val 16200000"/>
              <a:gd name="adj2" fmla="val 17400491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5F3F9A-80FF-3347-974C-4A669A98EA72}"/>
                  </a:ext>
                </a:extLst>
              </p:cNvPr>
              <p:cNvSpPr txBox="1"/>
              <p:nvPr/>
            </p:nvSpPr>
            <p:spPr>
              <a:xfrm>
                <a:off x="2538143" y="3403025"/>
                <a:ext cx="5205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5F3F9A-80FF-3347-974C-4A669A98E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143" y="3403025"/>
                <a:ext cx="52052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CDB0B0-1D31-0E41-9ABC-805F6C9DB238}"/>
                  </a:ext>
                </a:extLst>
              </p:cNvPr>
              <p:cNvSpPr txBox="1"/>
              <p:nvPr/>
            </p:nvSpPr>
            <p:spPr>
              <a:xfrm>
                <a:off x="8094134" y="2045826"/>
                <a:ext cx="54373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CDB0B0-1D31-0E41-9ABC-805F6C9DB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4134" y="2045826"/>
                <a:ext cx="543739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F9B0F7-CCAD-ED48-8CF1-65E6C7AF98D1}"/>
              </a:ext>
            </a:extLst>
          </p:cNvPr>
          <p:cNvCxnSpPr>
            <a:cxnSpLocks/>
          </p:cNvCxnSpPr>
          <p:nvPr/>
        </p:nvCxnSpPr>
        <p:spPr>
          <a:xfrm flipH="1">
            <a:off x="6390007" y="2338214"/>
            <a:ext cx="1653326" cy="0"/>
          </a:xfrm>
          <a:prstGeom prst="line">
            <a:avLst/>
          </a:prstGeom>
          <a:ln w="57150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FBB2C2-ADC5-2C43-95FA-463879FD708C}"/>
                  </a:ext>
                </a:extLst>
              </p:cNvPr>
              <p:cNvSpPr txBox="1"/>
              <p:nvPr/>
            </p:nvSpPr>
            <p:spPr>
              <a:xfrm>
                <a:off x="3901262" y="5194551"/>
                <a:ext cx="5168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FBB2C2-ADC5-2C43-95FA-463879FD7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262" y="5194551"/>
                <a:ext cx="51687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FAE4FD-12E2-914A-8B8A-82009CC5664C}"/>
                  </a:ext>
                </a:extLst>
              </p:cNvPr>
              <p:cNvSpPr txBox="1"/>
              <p:nvPr/>
            </p:nvSpPr>
            <p:spPr>
              <a:xfrm>
                <a:off x="6400363" y="4736812"/>
                <a:ext cx="5078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FAE4FD-12E2-914A-8B8A-82009CC56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363" y="4736812"/>
                <a:ext cx="507896" cy="584775"/>
              </a:xfrm>
              <a:prstGeom prst="rect">
                <a:avLst/>
              </a:prstGeom>
              <a:blipFill>
                <a:blip r:embed="rId5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4BA97C-EEBA-B649-B979-E16D93B5B9B6}"/>
                  </a:ext>
                </a:extLst>
              </p:cNvPr>
              <p:cNvSpPr txBox="1"/>
              <p:nvPr/>
            </p:nvSpPr>
            <p:spPr>
              <a:xfrm>
                <a:off x="5610905" y="3695412"/>
                <a:ext cx="47981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4BA97C-EEBA-B649-B979-E16D93B5B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905" y="3695412"/>
                <a:ext cx="479810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B965BBB-FBEB-E745-BACB-F2443A0B6E17}"/>
                  </a:ext>
                </a:extLst>
              </p:cNvPr>
              <p:cNvSpPr txBox="1"/>
              <p:nvPr/>
            </p:nvSpPr>
            <p:spPr>
              <a:xfrm>
                <a:off x="1810989" y="1964193"/>
                <a:ext cx="75174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B965BBB-FBEB-E745-BACB-F2443A0B6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0989" y="1964193"/>
                <a:ext cx="751744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c 2">
            <a:extLst>
              <a:ext uri="{FF2B5EF4-FFF2-40B4-BE49-F238E27FC236}">
                <a16:creationId xmlns:a16="http://schemas.microsoft.com/office/drawing/2014/main" id="{C4454526-DBF5-A742-95EA-FEBF982D2F78}"/>
              </a:ext>
            </a:extLst>
          </p:cNvPr>
          <p:cNvSpPr/>
          <p:nvPr/>
        </p:nvSpPr>
        <p:spPr>
          <a:xfrm>
            <a:off x="2105059" y="2266295"/>
            <a:ext cx="832874" cy="858792"/>
          </a:xfrm>
          <a:prstGeom prst="arc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614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B0B0F6-B56B-E147-9FD1-F244A3200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8" y="428311"/>
            <a:ext cx="8166100" cy="597566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1632D5-AFF2-8044-B409-07D2E81F439A}"/>
              </a:ext>
            </a:extLst>
          </p:cNvPr>
          <p:cNvCxnSpPr>
            <a:cxnSpLocks/>
          </p:cNvCxnSpPr>
          <p:nvPr/>
        </p:nvCxnSpPr>
        <p:spPr>
          <a:xfrm>
            <a:off x="3657601" y="3057524"/>
            <a:ext cx="2324100" cy="0"/>
          </a:xfrm>
          <a:prstGeom prst="line">
            <a:avLst/>
          </a:prstGeom>
          <a:ln w="38100">
            <a:solidFill>
              <a:srgbClr val="C00000"/>
            </a:solidFill>
            <a:prstDash val="sys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114BFB8-6F7A-0C42-8CB1-21B1382D5974}"/>
                  </a:ext>
                </a:extLst>
              </p:cNvPr>
              <p:cNvSpPr txBox="1"/>
              <p:nvPr/>
            </p:nvSpPr>
            <p:spPr>
              <a:xfrm>
                <a:off x="3790779" y="3154532"/>
                <a:ext cx="20577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FWHM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114BFB8-6F7A-0C42-8CB1-21B1382D5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779" y="3154532"/>
                <a:ext cx="2057743" cy="523220"/>
              </a:xfrm>
              <a:prstGeom prst="rect">
                <a:avLst/>
              </a:prstGeom>
              <a:blipFill>
                <a:blip r:embed="rId3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E95024-C357-AF4D-A696-A7FB446F3BEE}"/>
              </a:ext>
            </a:extLst>
          </p:cNvPr>
          <p:cNvCxnSpPr/>
          <p:nvPr/>
        </p:nvCxnSpPr>
        <p:spPr>
          <a:xfrm>
            <a:off x="2096430" y="3057524"/>
            <a:ext cx="28993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1E513E-5AD0-C245-82C5-DDBB6B473499}"/>
                  </a:ext>
                </a:extLst>
              </p:cNvPr>
              <p:cNvSpPr txBox="1"/>
              <p:nvPr/>
            </p:nvSpPr>
            <p:spPr>
              <a:xfrm>
                <a:off x="2386362" y="2795914"/>
                <a:ext cx="7377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1E513E-5AD0-C245-82C5-DDBB6B473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362" y="2795914"/>
                <a:ext cx="73770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25228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4">
            <a:extLst>
              <a:ext uri="{FF2B5EF4-FFF2-40B4-BE49-F238E27FC236}">
                <a16:creationId xmlns:a16="http://schemas.microsoft.com/office/drawing/2014/main" id="{01E7E215-5075-DF45-86A2-7947D50A6944}"/>
              </a:ext>
            </a:extLst>
          </p:cNvPr>
          <p:cNvSpPr/>
          <p:nvPr/>
        </p:nvSpPr>
        <p:spPr>
          <a:xfrm rot="19913965">
            <a:off x="3498114" y="1771121"/>
            <a:ext cx="6975396" cy="303130"/>
          </a:xfrm>
          <a:prstGeom prst="triangle">
            <a:avLst/>
          </a:prstGeom>
          <a:pattFill prst="ltDnDiag">
            <a:fgClr>
              <a:srgbClr val="C00000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7C71199D-5695-D748-8932-4E662FF680BE}"/>
              </a:ext>
            </a:extLst>
          </p:cNvPr>
          <p:cNvSpPr/>
          <p:nvPr/>
        </p:nvSpPr>
        <p:spPr>
          <a:xfrm rot="9113965">
            <a:off x="3646962" y="2036237"/>
            <a:ext cx="6814376" cy="314520"/>
          </a:xfrm>
          <a:prstGeom prst="triangle">
            <a:avLst/>
          </a:prstGeom>
          <a:pattFill prst="ltDnDiag">
            <a:fgClr>
              <a:srgbClr val="C00000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105749-1771-3E41-9A7E-7AC6813405BB}"/>
              </a:ext>
            </a:extLst>
          </p:cNvPr>
          <p:cNvCxnSpPr>
            <a:cxnSpLocks/>
          </p:cNvCxnSpPr>
          <p:nvPr/>
        </p:nvCxnSpPr>
        <p:spPr>
          <a:xfrm>
            <a:off x="10275377" y="268133"/>
            <a:ext cx="0" cy="1165812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CF821D4-46D9-354A-B039-E5E2F52F0411}"/>
              </a:ext>
            </a:extLst>
          </p:cNvPr>
          <p:cNvSpPr/>
          <p:nvPr/>
        </p:nvSpPr>
        <p:spPr>
          <a:xfrm>
            <a:off x="9805144" y="1433944"/>
            <a:ext cx="955964" cy="8728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2A6C889-DB54-D24F-98D5-3233313A338A}"/>
              </a:ext>
            </a:extLst>
          </p:cNvPr>
          <p:cNvSpPr/>
          <p:nvPr/>
        </p:nvSpPr>
        <p:spPr>
          <a:xfrm>
            <a:off x="9984431" y="189067"/>
            <a:ext cx="298695" cy="30370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D33439-67EE-AA43-A247-8922021182B7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951018" y="233544"/>
            <a:ext cx="7077156" cy="320477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6F4B164-4CE5-204F-9CBC-383DACD7206A}"/>
              </a:ext>
            </a:extLst>
          </p:cNvPr>
          <p:cNvSpPr/>
          <p:nvPr/>
        </p:nvSpPr>
        <p:spPr>
          <a:xfrm>
            <a:off x="2763982" y="3408218"/>
            <a:ext cx="1808018" cy="7897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AC911FD-80D7-4C43-A3A1-FF679A649B8C}"/>
              </a:ext>
            </a:extLst>
          </p:cNvPr>
          <p:cNvSpPr/>
          <p:nvPr/>
        </p:nvSpPr>
        <p:spPr>
          <a:xfrm>
            <a:off x="2576945" y="3699164"/>
            <a:ext cx="2161310" cy="6650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FE794B-A6DF-F046-82E8-B012DEC164C0}"/>
                  </a:ext>
                </a:extLst>
              </p:cNvPr>
              <p:cNvSpPr txBox="1"/>
              <p:nvPr/>
            </p:nvSpPr>
            <p:spPr>
              <a:xfrm>
                <a:off x="4519402" y="3261304"/>
                <a:ext cx="5325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FE794B-A6DF-F046-82E8-B012DEC16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402" y="3261304"/>
                <a:ext cx="53251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F86946D-8311-C246-BF97-181C293D55D2}"/>
                  </a:ext>
                </a:extLst>
              </p:cNvPr>
              <p:cNvSpPr txBox="1"/>
              <p:nvPr/>
            </p:nvSpPr>
            <p:spPr>
              <a:xfrm>
                <a:off x="10299357" y="-20782"/>
                <a:ext cx="52770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F86946D-8311-C246-BF97-181C293D5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9357" y="-20782"/>
                <a:ext cx="527709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56FCB55-8BCD-AB47-839D-45D8D31F520C}"/>
                  </a:ext>
                </a:extLst>
              </p:cNvPr>
              <p:cNvSpPr txBox="1"/>
              <p:nvPr/>
            </p:nvSpPr>
            <p:spPr>
              <a:xfrm>
                <a:off x="10786437" y="1543541"/>
                <a:ext cx="6292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56FCB55-8BCD-AB47-839D-45D8D31F5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6437" y="1543541"/>
                <a:ext cx="629275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976160C-45BC-1C49-A7CD-0ECBBE8A70CD}"/>
                  </a:ext>
                </a:extLst>
              </p:cNvPr>
              <p:cNvSpPr txBox="1"/>
              <p:nvPr/>
            </p:nvSpPr>
            <p:spPr>
              <a:xfrm>
                <a:off x="2374207" y="3052043"/>
                <a:ext cx="5084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976160C-45BC-1C49-A7CD-0ECBBE8A7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207" y="3052043"/>
                <a:ext cx="50847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92EBB97-EB87-3C4A-8A42-503AC634CC45}"/>
              </a:ext>
            </a:extLst>
          </p:cNvPr>
          <p:cNvCxnSpPr/>
          <p:nvPr/>
        </p:nvCxnSpPr>
        <p:spPr>
          <a:xfrm>
            <a:off x="4519402" y="3447983"/>
            <a:ext cx="2926080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 21">
            <a:extLst>
              <a:ext uri="{FF2B5EF4-FFF2-40B4-BE49-F238E27FC236}">
                <a16:creationId xmlns:a16="http://schemas.microsoft.com/office/drawing/2014/main" id="{9FF36D4C-BD13-2C47-909D-B99FDA4F674A}"/>
              </a:ext>
            </a:extLst>
          </p:cNvPr>
          <p:cNvSpPr/>
          <p:nvPr/>
        </p:nvSpPr>
        <p:spPr>
          <a:xfrm>
            <a:off x="3648749" y="2507967"/>
            <a:ext cx="1828800" cy="1828800"/>
          </a:xfrm>
          <a:prstGeom prst="arc">
            <a:avLst>
              <a:gd name="adj1" fmla="val 19713649"/>
              <a:gd name="adj2" fmla="val 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EB23A2-6785-304B-BF41-7809A45430AA}"/>
                  </a:ext>
                </a:extLst>
              </p:cNvPr>
              <p:cNvSpPr txBox="1"/>
              <p:nvPr/>
            </p:nvSpPr>
            <p:spPr>
              <a:xfrm>
                <a:off x="5506819" y="2893250"/>
                <a:ext cx="5084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EB23A2-6785-304B-BF41-7809A4543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819" y="2893250"/>
                <a:ext cx="508473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227EA34-04CE-5F43-A24C-2BE7D746BF54}"/>
                  </a:ext>
                </a:extLst>
              </p:cNvPr>
              <p:cNvSpPr txBox="1"/>
              <p:nvPr/>
            </p:nvSpPr>
            <p:spPr>
              <a:xfrm>
                <a:off x="6932813" y="962933"/>
                <a:ext cx="5670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227EA34-04CE-5F43-A24C-2BE7D746B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813" y="962933"/>
                <a:ext cx="567015" cy="584775"/>
              </a:xfrm>
              <a:prstGeom prst="rect">
                <a:avLst/>
              </a:prstGeom>
              <a:blipFill>
                <a:blip r:embed="rId7"/>
                <a:stretch>
                  <a:fillRect l="-8696" r="-4348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c 24">
            <a:extLst>
              <a:ext uri="{FF2B5EF4-FFF2-40B4-BE49-F238E27FC236}">
                <a16:creationId xmlns:a16="http://schemas.microsoft.com/office/drawing/2014/main" id="{67107CB1-39B1-5F43-AC77-CB53B61E9F28}"/>
              </a:ext>
            </a:extLst>
          </p:cNvPr>
          <p:cNvSpPr/>
          <p:nvPr/>
        </p:nvSpPr>
        <p:spPr>
          <a:xfrm>
            <a:off x="7303002" y="340921"/>
            <a:ext cx="1828800" cy="1828800"/>
          </a:xfrm>
          <a:prstGeom prst="arc">
            <a:avLst>
              <a:gd name="adj1" fmla="val 8664803"/>
              <a:gd name="adj2" fmla="val 10041354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A01D86-D76C-0D4C-BD6C-2433DFDB8DEF}"/>
                  </a:ext>
                </a:extLst>
              </p:cNvPr>
              <p:cNvSpPr txBox="1"/>
              <p:nvPr/>
            </p:nvSpPr>
            <p:spPr>
              <a:xfrm>
                <a:off x="5354906" y="1576307"/>
                <a:ext cx="53033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A01D86-D76C-0D4C-BD6C-2433DFDB8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906" y="1576307"/>
                <a:ext cx="530338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74264F88-8C9C-7C47-8760-5174C5B72CE8}"/>
              </a:ext>
            </a:extLst>
          </p:cNvPr>
          <p:cNvSpPr/>
          <p:nvPr/>
        </p:nvSpPr>
        <p:spPr>
          <a:xfrm>
            <a:off x="2202873" y="4336767"/>
            <a:ext cx="9196232" cy="235233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34A4693-B670-BD43-B064-24CF1D1A24B7}"/>
                  </a:ext>
                </a:extLst>
              </p:cNvPr>
              <p:cNvSpPr txBox="1"/>
              <p:nvPr/>
            </p:nvSpPr>
            <p:spPr>
              <a:xfrm>
                <a:off x="7911068" y="1589780"/>
                <a:ext cx="101527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34A4693-B670-BD43-B064-24CF1D1A2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068" y="1589780"/>
                <a:ext cx="1015278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50157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D33439-67EE-AA43-A247-8922021182B7}"/>
              </a:ext>
            </a:extLst>
          </p:cNvPr>
          <p:cNvCxnSpPr>
            <a:cxnSpLocks/>
          </p:cNvCxnSpPr>
          <p:nvPr/>
        </p:nvCxnSpPr>
        <p:spPr>
          <a:xfrm flipH="1">
            <a:off x="3158839" y="167696"/>
            <a:ext cx="7348338" cy="3166708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6F4B164-4CE5-204F-9CBC-383DACD7206A}"/>
              </a:ext>
            </a:extLst>
          </p:cNvPr>
          <p:cNvSpPr/>
          <p:nvPr/>
        </p:nvSpPr>
        <p:spPr>
          <a:xfrm>
            <a:off x="2763982" y="3408218"/>
            <a:ext cx="1808018" cy="7897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AC911FD-80D7-4C43-A3A1-FF679A649B8C}"/>
              </a:ext>
            </a:extLst>
          </p:cNvPr>
          <p:cNvSpPr/>
          <p:nvPr/>
        </p:nvSpPr>
        <p:spPr>
          <a:xfrm>
            <a:off x="2576945" y="3699164"/>
            <a:ext cx="2161310" cy="6650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FE794B-A6DF-F046-82E8-B012DEC164C0}"/>
                  </a:ext>
                </a:extLst>
              </p:cNvPr>
              <p:cNvSpPr txBox="1"/>
              <p:nvPr/>
            </p:nvSpPr>
            <p:spPr>
              <a:xfrm>
                <a:off x="4519402" y="3261304"/>
                <a:ext cx="5325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FE794B-A6DF-F046-82E8-B012DEC16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402" y="3261304"/>
                <a:ext cx="53251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F86946D-8311-C246-BF97-181C293D55D2}"/>
                  </a:ext>
                </a:extLst>
              </p:cNvPr>
              <p:cNvSpPr txBox="1"/>
              <p:nvPr/>
            </p:nvSpPr>
            <p:spPr>
              <a:xfrm>
                <a:off x="10507177" y="-20782"/>
                <a:ext cx="52770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F86946D-8311-C246-BF97-181C293D5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7177" y="-20782"/>
                <a:ext cx="527709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56FCB55-8BCD-AB47-839D-45D8D31F520C}"/>
                  </a:ext>
                </a:extLst>
              </p:cNvPr>
              <p:cNvSpPr txBox="1"/>
              <p:nvPr/>
            </p:nvSpPr>
            <p:spPr>
              <a:xfrm>
                <a:off x="10556613" y="2046722"/>
                <a:ext cx="8809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56FCB55-8BCD-AB47-839D-45D8D31F5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6613" y="2046722"/>
                <a:ext cx="880947" cy="584775"/>
              </a:xfrm>
              <a:prstGeom prst="rect">
                <a:avLst/>
              </a:prstGeom>
              <a:blipFill>
                <a:blip r:embed="rId4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976160C-45BC-1C49-A7CD-0ECBBE8A70CD}"/>
                  </a:ext>
                </a:extLst>
              </p:cNvPr>
              <p:cNvSpPr txBox="1"/>
              <p:nvPr/>
            </p:nvSpPr>
            <p:spPr>
              <a:xfrm>
                <a:off x="2374207" y="3052043"/>
                <a:ext cx="5084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976160C-45BC-1C49-A7CD-0ECBBE8A7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207" y="3052043"/>
                <a:ext cx="50847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92EBB97-EB87-3C4A-8A42-503AC634CC45}"/>
              </a:ext>
            </a:extLst>
          </p:cNvPr>
          <p:cNvCxnSpPr/>
          <p:nvPr/>
        </p:nvCxnSpPr>
        <p:spPr>
          <a:xfrm>
            <a:off x="4519402" y="3447983"/>
            <a:ext cx="6400800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 21">
            <a:extLst>
              <a:ext uri="{FF2B5EF4-FFF2-40B4-BE49-F238E27FC236}">
                <a16:creationId xmlns:a16="http://schemas.microsoft.com/office/drawing/2014/main" id="{9FF36D4C-BD13-2C47-909D-B99FDA4F674A}"/>
              </a:ext>
            </a:extLst>
          </p:cNvPr>
          <p:cNvSpPr/>
          <p:nvPr/>
        </p:nvSpPr>
        <p:spPr>
          <a:xfrm>
            <a:off x="3648749" y="2507967"/>
            <a:ext cx="1828800" cy="1828800"/>
          </a:xfrm>
          <a:prstGeom prst="arc">
            <a:avLst>
              <a:gd name="adj1" fmla="val 19713649"/>
              <a:gd name="adj2" fmla="val 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EB23A2-6785-304B-BF41-7809A45430AA}"/>
                  </a:ext>
                </a:extLst>
              </p:cNvPr>
              <p:cNvSpPr txBox="1"/>
              <p:nvPr/>
            </p:nvSpPr>
            <p:spPr>
              <a:xfrm>
                <a:off x="5506819" y="2893250"/>
                <a:ext cx="5084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EB23A2-6785-304B-BF41-7809A4543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819" y="2893250"/>
                <a:ext cx="508473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227EA34-04CE-5F43-A24C-2BE7D746BF54}"/>
                  </a:ext>
                </a:extLst>
              </p:cNvPr>
              <p:cNvSpPr txBox="1"/>
              <p:nvPr/>
            </p:nvSpPr>
            <p:spPr>
              <a:xfrm>
                <a:off x="7719802" y="568027"/>
                <a:ext cx="5670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227EA34-04CE-5F43-A24C-2BE7D746B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9802" y="568027"/>
                <a:ext cx="567015" cy="584775"/>
              </a:xfrm>
              <a:prstGeom prst="rect">
                <a:avLst/>
              </a:prstGeom>
              <a:blipFill>
                <a:blip r:embed="rId7"/>
                <a:stretch>
                  <a:fillRect l="-6522" r="-4348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c 24">
            <a:extLst>
              <a:ext uri="{FF2B5EF4-FFF2-40B4-BE49-F238E27FC236}">
                <a16:creationId xmlns:a16="http://schemas.microsoft.com/office/drawing/2014/main" id="{67107CB1-39B1-5F43-AC77-CB53B61E9F28}"/>
              </a:ext>
            </a:extLst>
          </p:cNvPr>
          <p:cNvSpPr/>
          <p:nvPr/>
        </p:nvSpPr>
        <p:spPr>
          <a:xfrm>
            <a:off x="8266719" y="-54376"/>
            <a:ext cx="1828800" cy="1828800"/>
          </a:xfrm>
          <a:prstGeom prst="arc">
            <a:avLst>
              <a:gd name="adj1" fmla="val 8664803"/>
              <a:gd name="adj2" fmla="val 10041354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A01D86-D76C-0D4C-BD6C-2433DFDB8DEF}"/>
                  </a:ext>
                </a:extLst>
              </p:cNvPr>
              <p:cNvSpPr txBox="1"/>
              <p:nvPr/>
            </p:nvSpPr>
            <p:spPr>
              <a:xfrm>
                <a:off x="6488969" y="1094291"/>
                <a:ext cx="53033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A01D86-D76C-0D4C-BD6C-2433DFDB8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8969" y="1094291"/>
                <a:ext cx="530338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74264F88-8C9C-7C47-8760-5174C5B72CE8}"/>
              </a:ext>
            </a:extLst>
          </p:cNvPr>
          <p:cNvSpPr/>
          <p:nvPr/>
        </p:nvSpPr>
        <p:spPr>
          <a:xfrm>
            <a:off x="2202873" y="4336767"/>
            <a:ext cx="9196232" cy="235233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34A4693-B670-BD43-B064-24CF1D1A24B7}"/>
                  </a:ext>
                </a:extLst>
              </p:cNvPr>
              <p:cNvSpPr txBox="1"/>
              <p:nvPr/>
            </p:nvSpPr>
            <p:spPr>
              <a:xfrm>
                <a:off x="7499828" y="2600862"/>
                <a:ext cx="8857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𝑀𝑔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34A4693-B670-BD43-B064-24CF1D1A2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828" y="2600862"/>
                <a:ext cx="885755" cy="584775"/>
              </a:xfrm>
              <a:prstGeom prst="rect">
                <a:avLst/>
              </a:prstGeom>
              <a:blipFill>
                <a:blip r:embed="rId9"/>
                <a:stretch>
                  <a:fillRect l="-4286" r="-2857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F5B519-664B-E14E-9DAD-D3CC0D46E4AC}"/>
              </a:ext>
            </a:extLst>
          </p:cNvPr>
          <p:cNvCxnSpPr>
            <a:cxnSpLocks/>
          </p:cNvCxnSpPr>
          <p:nvPr/>
        </p:nvCxnSpPr>
        <p:spPr>
          <a:xfrm flipV="1">
            <a:off x="4519402" y="232870"/>
            <a:ext cx="5915070" cy="3219151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45F0034-FB36-344E-A4F0-E128F51D38A0}"/>
              </a:ext>
            </a:extLst>
          </p:cNvPr>
          <p:cNvCxnSpPr>
            <a:cxnSpLocks/>
          </p:cNvCxnSpPr>
          <p:nvPr/>
        </p:nvCxnSpPr>
        <p:spPr>
          <a:xfrm>
            <a:off x="7445482" y="1835927"/>
            <a:ext cx="0" cy="1371600"/>
          </a:xfrm>
          <a:prstGeom prst="line">
            <a:avLst/>
          </a:prstGeom>
          <a:ln w="571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7301A39-87DA-B440-9982-931012F0BA8D}"/>
              </a:ext>
            </a:extLst>
          </p:cNvPr>
          <p:cNvCxnSpPr>
            <a:cxnSpLocks/>
          </p:cNvCxnSpPr>
          <p:nvPr/>
        </p:nvCxnSpPr>
        <p:spPr>
          <a:xfrm>
            <a:off x="10434472" y="240576"/>
            <a:ext cx="0" cy="2419497"/>
          </a:xfrm>
          <a:prstGeom prst="line">
            <a:avLst/>
          </a:prstGeom>
          <a:ln w="571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81CE42F-3305-7347-A264-DCF1AC22681D}"/>
              </a:ext>
            </a:extLst>
          </p:cNvPr>
          <p:cNvCxnSpPr>
            <a:cxnSpLocks/>
          </p:cNvCxnSpPr>
          <p:nvPr/>
        </p:nvCxnSpPr>
        <p:spPr>
          <a:xfrm flipH="1">
            <a:off x="6800989" y="181365"/>
            <a:ext cx="3633483" cy="1593059"/>
          </a:xfrm>
          <a:prstGeom prst="line">
            <a:avLst/>
          </a:prstGeom>
          <a:ln w="571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2E47852-BBB9-6D44-AFA9-C9E1C4D2D498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4164959" y="2893249"/>
            <a:ext cx="354443" cy="660443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66D99E5-DB0D-CB47-9A59-3A472265132D}"/>
              </a:ext>
            </a:extLst>
          </p:cNvPr>
          <p:cNvCxnSpPr>
            <a:cxnSpLocks/>
          </p:cNvCxnSpPr>
          <p:nvPr/>
        </p:nvCxnSpPr>
        <p:spPr>
          <a:xfrm>
            <a:off x="10434472" y="1590528"/>
            <a:ext cx="0" cy="1887497"/>
          </a:xfrm>
          <a:prstGeom prst="line">
            <a:avLst/>
          </a:prstGeom>
          <a:ln w="57150">
            <a:solidFill>
              <a:srgbClr val="C00000"/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0BF3E54-38F6-244A-912B-C649B82BFD21}"/>
              </a:ext>
            </a:extLst>
          </p:cNvPr>
          <p:cNvCxnSpPr>
            <a:cxnSpLocks/>
          </p:cNvCxnSpPr>
          <p:nvPr/>
        </p:nvCxnSpPr>
        <p:spPr>
          <a:xfrm>
            <a:off x="7446410" y="1937426"/>
            <a:ext cx="0" cy="1510557"/>
          </a:xfrm>
          <a:prstGeom prst="line">
            <a:avLst/>
          </a:prstGeom>
          <a:ln w="57150">
            <a:solidFill>
              <a:srgbClr val="C00000"/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A6C3956-260E-244E-BF17-E0E4A9974E0D}"/>
                  </a:ext>
                </a:extLst>
              </p:cNvPr>
              <p:cNvSpPr txBox="1"/>
              <p:nvPr/>
            </p:nvSpPr>
            <p:spPr>
              <a:xfrm>
                <a:off x="7179551" y="3447983"/>
                <a:ext cx="5485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D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A6C3956-260E-244E-BF17-E0E4A9974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551" y="3447983"/>
                <a:ext cx="548548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5914290-3D69-EE47-9920-86CB61530EC4}"/>
                  </a:ext>
                </a:extLst>
              </p:cNvPr>
              <p:cNvSpPr txBox="1"/>
              <p:nvPr/>
            </p:nvSpPr>
            <p:spPr>
              <a:xfrm>
                <a:off x="10204540" y="3438314"/>
                <a:ext cx="51328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E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5914290-3D69-EE47-9920-86CB61530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4540" y="3438314"/>
                <a:ext cx="513282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082B9F1-8F34-7246-9ED9-0AB3C4360471}"/>
                  </a:ext>
                </a:extLst>
              </p:cNvPr>
              <p:cNvSpPr txBox="1"/>
              <p:nvPr/>
            </p:nvSpPr>
            <p:spPr>
              <a:xfrm>
                <a:off x="3722879" y="2355518"/>
                <a:ext cx="49725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082B9F1-8F34-7246-9ED9-0AB3C4360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879" y="2355518"/>
                <a:ext cx="497251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24B2D29-6170-184C-94D3-0EF3436A0D24}"/>
                  </a:ext>
                </a:extLst>
              </p:cNvPr>
              <p:cNvSpPr txBox="1"/>
              <p:nvPr/>
            </p:nvSpPr>
            <p:spPr>
              <a:xfrm>
                <a:off x="7434822" y="1690283"/>
                <a:ext cx="52770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G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24B2D29-6170-184C-94D3-0EF3436A0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822" y="1690283"/>
                <a:ext cx="527709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246D654-AEEA-2A4B-9472-42EB4A6769EA}"/>
              </a:ext>
            </a:extLst>
          </p:cNvPr>
          <p:cNvCxnSpPr/>
          <p:nvPr/>
        </p:nvCxnSpPr>
        <p:spPr>
          <a:xfrm>
            <a:off x="2016449" y="1422397"/>
            <a:ext cx="2284780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BEFBD7B-318E-2E41-9E04-EC7BF83D84C4}"/>
              </a:ext>
            </a:extLst>
          </p:cNvPr>
          <p:cNvCxnSpPr>
            <a:cxnSpLocks/>
          </p:cNvCxnSpPr>
          <p:nvPr/>
        </p:nvCxnSpPr>
        <p:spPr>
          <a:xfrm rot="16200000">
            <a:off x="2016449" y="1310086"/>
            <a:ext cx="2284780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2C03CF2-CD87-D844-ACE1-CE851AB9B787}"/>
                  </a:ext>
                </a:extLst>
              </p:cNvPr>
              <p:cNvSpPr txBox="1"/>
              <p:nvPr/>
            </p:nvSpPr>
            <p:spPr>
              <a:xfrm>
                <a:off x="4243598" y="1095089"/>
                <a:ext cx="50808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2C03CF2-CD87-D844-ACE1-CE851AB9B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598" y="1095089"/>
                <a:ext cx="508088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BCC5E67-704A-7A48-B823-4FA50AF91E49}"/>
                  </a:ext>
                </a:extLst>
              </p:cNvPr>
              <p:cNvSpPr txBox="1"/>
              <p:nvPr/>
            </p:nvSpPr>
            <p:spPr>
              <a:xfrm>
                <a:off x="2521300" y="-59518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BCC5E67-704A-7A48-B823-4FA50AF91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300" y="-59518"/>
                <a:ext cx="513859" cy="584775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8EC0D1-91B6-C340-AC95-2DA6AB079C42}"/>
              </a:ext>
            </a:extLst>
          </p:cNvPr>
          <p:cNvCxnSpPr/>
          <p:nvPr/>
        </p:nvCxnSpPr>
        <p:spPr>
          <a:xfrm flipH="1">
            <a:off x="6800989" y="181365"/>
            <a:ext cx="3633483" cy="59211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Arc 55">
            <a:extLst>
              <a:ext uri="{FF2B5EF4-FFF2-40B4-BE49-F238E27FC236}">
                <a16:creationId xmlns:a16="http://schemas.microsoft.com/office/drawing/2014/main" id="{7F40C646-84A4-574D-A4BD-0656EDEA3AFB}"/>
              </a:ext>
            </a:extLst>
          </p:cNvPr>
          <p:cNvSpPr/>
          <p:nvPr/>
        </p:nvSpPr>
        <p:spPr>
          <a:xfrm>
            <a:off x="9371442" y="-550929"/>
            <a:ext cx="1609947" cy="1712086"/>
          </a:xfrm>
          <a:prstGeom prst="arc">
            <a:avLst>
              <a:gd name="adj1" fmla="val 9498628"/>
              <a:gd name="adj2" fmla="val 1122471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70A0FB8-EAB2-8642-A16B-A84F6912AF04}"/>
                  </a:ext>
                </a:extLst>
              </p:cNvPr>
              <p:cNvSpPr txBox="1"/>
              <p:nvPr/>
            </p:nvSpPr>
            <p:spPr>
              <a:xfrm>
                <a:off x="8094236" y="157262"/>
                <a:ext cx="129843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l-G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70A0FB8-EAB2-8642-A16B-A84F6912A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4236" y="157262"/>
                <a:ext cx="1298432" cy="584775"/>
              </a:xfrm>
              <a:prstGeom prst="rect">
                <a:avLst/>
              </a:prstGeom>
              <a:blipFill>
                <a:blip r:embed="rId16"/>
                <a:stretch>
                  <a:fillRect r="-1923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50026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78E1B0DF-0B85-004E-90B4-F049A7EFAF83}"/>
              </a:ext>
            </a:extLst>
          </p:cNvPr>
          <p:cNvGrpSpPr/>
          <p:nvPr/>
        </p:nvGrpSpPr>
        <p:grpSpPr>
          <a:xfrm>
            <a:off x="1170326" y="555310"/>
            <a:ext cx="10036024" cy="5068539"/>
            <a:chOff x="1170326" y="555310"/>
            <a:chExt cx="10036024" cy="50685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C8A1B79-A953-6A44-BFC1-7FA27C476E1D}"/>
                </a:ext>
              </a:extLst>
            </p:cNvPr>
            <p:cNvSpPr/>
            <p:nvPr/>
          </p:nvSpPr>
          <p:spPr>
            <a:xfrm>
              <a:off x="1877673" y="1363867"/>
              <a:ext cx="9144000" cy="1828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riangle 2">
              <a:extLst>
                <a:ext uri="{FF2B5EF4-FFF2-40B4-BE49-F238E27FC236}">
                  <a16:creationId xmlns:a16="http://schemas.microsoft.com/office/drawing/2014/main" id="{1C4013EF-A609-4B47-9699-352A94DEA90D}"/>
                </a:ext>
              </a:extLst>
            </p:cNvPr>
            <p:cNvSpPr/>
            <p:nvPr/>
          </p:nvSpPr>
          <p:spPr>
            <a:xfrm>
              <a:off x="1718346" y="1546747"/>
              <a:ext cx="318654" cy="40178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riangle 3">
              <a:extLst>
                <a:ext uri="{FF2B5EF4-FFF2-40B4-BE49-F238E27FC236}">
                  <a16:creationId xmlns:a16="http://schemas.microsoft.com/office/drawing/2014/main" id="{04DD94C3-5156-7740-AE63-64E2D50A5158}"/>
                </a:ext>
              </a:extLst>
            </p:cNvPr>
            <p:cNvSpPr/>
            <p:nvPr/>
          </p:nvSpPr>
          <p:spPr>
            <a:xfrm>
              <a:off x="9947946" y="1510725"/>
              <a:ext cx="318654" cy="40178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E0CD07C-26B8-0549-AAA8-F56C7DA31127}"/>
                </a:ext>
              </a:extLst>
            </p:cNvPr>
            <p:cNvSpPr/>
            <p:nvPr/>
          </p:nvSpPr>
          <p:spPr>
            <a:xfrm>
              <a:off x="1856400" y="2972826"/>
              <a:ext cx="9144000" cy="1828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89E40FDF-669C-1F41-B4D0-424F583F6836}"/>
                </a:ext>
              </a:extLst>
            </p:cNvPr>
            <p:cNvSpPr/>
            <p:nvPr/>
          </p:nvSpPr>
          <p:spPr>
            <a:xfrm>
              <a:off x="3525873" y="3144624"/>
              <a:ext cx="318654" cy="40178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9301AB69-FAEA-7043-AFD2-16B764F58532}"/>
                </a:ext>
              </a:extLst>
            </p:cNvPr>
            <p:cNvSpPr/>
            <p:nvPr/>
          </p:nvSpPr>
          <p:spPr>
            <a:xfrm>
              <a:off x="9926673" y="3119684"/>
              <a:ext cx="318654" cy="40178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57BEF8E-AEE4-E74A-ADD9-4170225FDD43}"/>
                </a:ext>
              </a:extLst>
            </p:cNvPr>
            <p:cNvSpPr/>
            <p:nvPr/>
          </p:nvSpPr>
          <p:spPr>
            <a:xfrm>
              <a:off x="1877668" y="4672918"/>
              <a:ext cx="9144000" cy="1828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58376415-B8C8-F547-BEF9-DF361E2B523E}"/>
                </a:ext>
              </a:extLst>
            </p:cNvPr>
            <p:cNvSpPr/>
            <p:nvPr/>
          </p:nvSpPr>
          <p:spPr>
            <a:xfrm>
              <a:off x="3547141" y="4844716"/>
              <a:ext cx="318654" cy="40178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517ABF77-2B19-9140-BD65-017299ED1418}"/>
                </a:ext>
              </a:extLst>
            </p:cNvPr>
            <p:cNvSpPr/>
            <p:nvPr/>
          </p:nvSpPr>
          <p:spPr>
            <a:xfrm>
              <a:off x="7911323" y="4843328"/>
              <a:ext cx="318654" cy="40178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BABD627-3811-224A-81DC-6B2480128A23}"/>
                </a:ext>
              </a:extLst>
            </p:cNvPr>
            <p:cNvCxnSpPr/>
            <p:nvPr/>
          </p:nvCxnSpPr>
          <p:spPr>
            <a:xfrm>
              <a:off x="1877673" y="1107558"/>
              <a:ext cx="0" cy="4297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DA66615-0384-6046-8241-2A7B17C73977}"/>
                </a:ext>
              </a:extLst>
            </p:cNvPr>
            <p:cNvCxnSpPr>
              <a:stCxn id="14" idx="0"/>
            </p:cNvCxnSpPr>
            <p:nvPr/>
          </p:nvCxnSpPr>
          <p:spPr>
            <a:xfrm flipH="1">
              <a:off x="6449667" y="4672918"/>
              <a:ext cx="1" cy="32419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339E4EC-B5EA-FD43-8367-3B9F8BE1FC65}"/>
                </a:ext>
              </a:extLst>
            </p:cNvPr>
            <p:cNvCxnSpPr/>
            <p:nvPr/>
          </p:nvCxnSpPr>
          <p:spPr>
            <a:xfrm flipH="1">
              <a:off x="10107271" y="1231556"/>
              <a:ext cx="1" cy="32419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E84E4FB-4718-7F44-B6B5-A6500369E09F}"/>
                </a:ext>
              </a:extLst>
            </p:cNvPr>
            <p:cNvCxnSpPr/>
            <p:nvPr/>
          </p:nvCxnSpPr>
          <p:spPr>
            <a:xfrm flipH="1">
              <a:off x="1877671" y="1243334"/>
              <a:ext cx="1" cy="32419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B23AF46-773B-C444-B6F6-E3747264DE28}"/>
                </a:ext>
              </a:extLst>
            </p:cNvPr>
            <p:cNvCxnSpPr/>
            <p:nvPr/>
          </p:nvCxnSpPr>
          <p:spPr>
            <a:xfrm flipH="1">
              <a:off x="3692124" y="2825968"/>
              <a:ext cx="1" cy="32419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FB24B23-1E63-AF47-A6E7-17D3F5867949}"/>
                </a:ext>
              </a:extLst>
            </p:cNvPr>
            <p:cNvCxnSpPr/>
            <p:nvPr/>
          </p:nvCxnSpPr>
          <p:spPr>
            <a:xfrm flipH="1">
              <a:off x="10092919" y="2823888"/>
              <a:ext cx="1" cy="32419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2BC5884-EF25-9442-8566-365A494AB060}"/>
                </a:ext>
              </a:extLst>
            </p:cNvPr>
            <p:cNvCxnSpPr/>
            <p:nvPr/>
          </p:nvCxnSpPr>
          <p:spPr>
            <a:xfrm flipH="1">
              <a:off x="8070650" y="4533682"/>
              <a:ext cx="1" cy="32419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6826537-7E9F-D342-B252-59074C9EBEFE}"/>
                </a:ext>
              </a:extLst>
            </p:cNvPr>
            <p:cNvCxnSpPr/>
            <p:nvPr/>
          </p:nvCxnSpPr>
          <p:spPr>
            <a:xfrm flipH="1">
              <a:off x="6449665" y="4533681"/>
              <a:ext cx="1" cy="32419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A6F0865-DD04-B44B-A224-BEC0BF8F9561}"/>
                </a:ext>
              </a:extLst>
            </p:cNvPr>
            <p:cNvCxnSpPr/>
            <p:nvPr/>
          </p:nvCxnSpPr>
          <p:spPr>
            <a:xfrm flipH="1">
              <a:off x="3734172" y="4532642"/>
              <a:ext cx="1" cy="32419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F667296-E418-0B4A-B3DF-6286CFAB6F1D}"/>
                    </a:ext>
                  </a:extLst>
                </p:cNvPr>
                <p:cNvSpPr txBox="1"/>
                <p:nvPr/>
              </p:nvSpPr>
              <p:spPr>
                <a:xfrm>
                  <a:off x="7031561" y="3943955"/>
                  <a:ext cx="64799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F667296-E418-0B4A-B3DF-6286CFAB6F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1561" y="3943955"/>
                  <a:ext cx="647998" cy="523220"/>
                </a:xfrm>
                <a:prstGeom prst="rect">
                  <a:avLst/>
                </a:prstGeom>
                <a:blipFill>
                  <a:blip r:embed="rId2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AC2092-600C-834D-ABDF-47B9CDF9ABA1}"/>
                </a:ext>
              </a:extLst>
            </p:cNvPr>
            <p:cNvCxnSpPr>
              <a:cxnSpLocks/>
            </p:cNvCxnSpPr>
            <p:nvPr/>
          </p:nvCxnSpPr>
          <p:spPr>
            <a:xfrm>
              <a:off x="6428400" y="4534190"/>
              <a:ext cx="1645920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E1AAFFA-7569-5A43-B3E1-E817AED25D18}"/>
                </a:ext>
              </a:extLst>
            </p:cNvPr>
            <p:cNvCxnSpPr>
              <a:cxnSpLocks/>
            </p:cNvCxnSpPr>
            <p:nvPr/>
          </p:nvCxnSpPr>
          <p:spPr>
            <a:xfrm>
              <a:off x="3685200" y="2842911"/>
              <a:ext cx="2743200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97FA4ED-97C0-3D42-A7F8-63842A7AEFBA}"/>
                </a:ext>
              </a:extLst>
            </p:cNvPr>
            <p:cNvCxnSpPr/>
            <p:nvPr/>
          </p:nvCxnSpPr>
          <p:spPr>
            <a:xfrm flipH="1">
              <a:off x="6428401" y="2974823"/>
              <a:ext cx="1" cy="32419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8A75FC5-02AC-4244-A2F8-F8BAA3727524}"/>
                </a:ext>
              </a:extLst>
            </p:cNvPr>
            <p:cNvCxnSpPr/>
            <p:nvPr/>
          </p:nvCxnSpPr>
          <p:spPr>
            <a:xfrm flipH="1">
              <a:off x="6428399" y="2835586"/>
              <a:ext cx="1" cy="32419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2FDAA50-D22C-A04D-BE75-D24932A00430}"/>
                </a:ext>
              </a:extLst>
            </p:cNvPr>
            <p:cNvCxnSpPr/>
            <p:nvPr/>
          </p:nvCxnSpPr>
          <p:spPr>
            <a:xfrm flipH="1">
              <a:off x="6428401" y="1384685"/>
              <a:ext cx="1" cy="32419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33D3966-9D45-AF4D-A47A-3AD05DA443AF}"/>
                </a:ext>
              </a:extLst>
            </p:cNvPr>
            <p:cNvCxnSpPr/>
            <p:nvPr/>
          </p:nvCxnSpPr>
          <p:spPr>
            <a:xfrm flipH="1">
              <a:off x="6428399" y="1245448"/>
              <a:ext cx="1" cy="32419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A376D67-43FD-8542-9D70-D1F738CF0E67}"/>
                    </a:ext>
                  </a:extLst>
                </p:cNvPr>
                <p:cNvSpPr txBox="1"/>
                <p:nvPr/>
              </p:nvSpPr>
              <p:spPr>
                <a:xfrm>
                  <a:off x="5274137" y="675778"/>
                  <a:ext cx="119936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cm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A376D67-43FD-8542-9D70-D1F738CF0E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4137" y="675778"/>
                  <a:ext cx="1199367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E50B611-F0A0-5842-8E2A-2C8C2D445CF0}"/>
                </a:ext>
              </a:extLst>
            </p:cNvPr>
            <p:cNvCxnSpPr>
              <a:cxnSpLocks/>
            </p:cNvCxnSpPr>
            <p:nvPr/>
          </p:nvCxnSpPr>
          <p:spPr>
            <a:xfrm>
              <a:off x="1877667" y="1157254"/>
              <a:ext cx="8229600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DAD0889-CAE3-6345-A320-B93C6957C5FF}"/>
                    </a:ext>
                  </a:extLst>
                </p:cNvPr>
                <p:cNvSpPr txBox="1"/>
                <p:nvPr/>
              </p:nvSpPr>
              <p:spPr>
                <a:xfrm>
                  <a:off x="5643488" y="1486028"/>
                  <a:ext cx="51725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DAD0889-CAE3-6345-A320-B93C6957C5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3488" y="1486028"/>
                  <a:ext cx="517257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1498E97-5482-7147-A23B-D99C23DB8989}"/>
                    </a:ext>
                  </a:extLst>
                </p:cNvPr>
                <p:cNvSpPr txBox="1"/>
                <p:nvPr/>
              </p:nvSpPr>
              <p:spPr>
                <a:xfrm>
                  <a:off x="1170326" y="1424127"/>
                  <a:ext cx="65838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1498E97-5482-7147-A23B-D99C23DB89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0326" y="1424127"/>
                  <a:ext cx="658385" cy="523220"/>
                </a:xfrm>
                <a:prstGeom prst="rect">
                  <a:avLst/>
                </a:prstGeom>
                <a:blipFill>
                  <a:blip r:embed="rId5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35B36BA2-2662-604F-9267-202011A61423}"/>
                    </a:ext>
                  </a:extLst>
                </p:cNvPr>
                <p:cNvSpPr txBox="1"/>
                <p:nvPr/>
              </p:nvSpPr>
              <p:spPr>
                <a:xfrm>
                  <a:off x="10194216" y="1620333"/>
                  <a:ext cx="66665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35B36BA2-2662-604F-9267-202011A614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4216" y="1620333"/>
                  <a:ext cx="666657" cy="523220"/>
                </a:xfrm>
                <a:prstGeom prst="rect">
                  <a:avLst/>
                </a:prstGeom>
                <a:blipFill>
                  <a:blip r:embed="rId6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43571B52-EE76-7D4B-BB57-A6BF972943FA}"/>
                    </a:ext>
                  </a:extLst>
                </p:cNvPr>
                <p:cNvSpPr txBox="1"/>
                <p:nvPr/>
              </p:nvSpPr>
              <p:spPr>
                <a:xfrm>
                  <a:off x="4017394" y="2283767"/>
                  <a:ext cx="61824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43571B52-EE76-7D4B-BB57-A6BF972943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7394" y="2283767"/>
                  <a:ext cx="618246" cy="523220"/>
                </a:xfrm>
                <a:prstGeom prst="rect">
                  <a:avLst/>
                </a:prstGeom>
                <a:blipFill>
                  <a:blip r:embed="rId7"/>
                  <a:stretch>
                    <a:fillRect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48A9995-4694-6545-BEEE-94E1A0852630}"/>
                    </a:ext>
                  </a:extLst>
                </p:cNvPr>
                <p:cNvSpPr txBox="1"/>
                <p:nvPr/>
              </p:nvSpPr>
              <p:spPr>
                <a:xfrm>
                  <a:off x="2770800" y="3262564"/>
                  <a:ext cx="66665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48A9995-4694-6545-BEEE-94E1A08526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0800" y="3262564"/>
                  <a:ext cx="666657" cy="523220"/>
                </a:xfrm>
                <a:prstGeom prst="rect">
                  <a:avLst/>
                </a:prstGeom>
                <a:blipFill>
                  <a:blip r:embed="rId8"/>
                  <a:stretch>
                    <a:fillRect b="-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5C54F5EC-E746-F744-A512-00F3A12C96BA}"/>
                    </a:ext>
                  </a:extLst>
                </p:cNvPr>
                <p:cNvSpPr txBox="1"/>
                <p:nvPr/>
              </p:nvSpPr>
              <p:spPr>
                <a:xfrm>
                  <a:off x="10194216" y="3155706"/>
                  <a:ext cx="66665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5C54F5EC-E746-F744-A512-00F3A12C96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4216" y="3155706"/>
                  <a:ext cx="666656" cy="523220"/>
                </a:xfrm>
                <a:prstGeom prst="rect">
                  <a:avLst/>
                </a:prstGeom>
                <a:blipFill>
                  <a:blip r:embed="rId9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5F2A0DB-F913-EC47-BABA-0607E65744FA}"/>
                    </a:ext>
                  </a:extLst>
                </p:cNvPr>
                <p:cNvSpPr txBox="1"/>
                <p:nvPr/>
              </p:nvSpPr>
              <p:spPr>
                <a:xfrm>
                  <a:off x="2998136" y="5100629"/>
                  <a:ext cx="66665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5F2A0DB-F913-EC47-BABA-0607E65744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8136" y="5100629"/>
                  <a:ext cx="666657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081AB1CA-0464-9A41-8EA0-8C124097DAFC}"/>
                    </a:ext>
                  </a:extLst>
                </p:cNvPr>
                <p:cNvSpPr txBox="1"/>
                <p:nvPr/>
              </p:nvSpPr>
              <p:spPr>
                <a:xfrm>
                  <a:off x="8213175" y="4839019"/>
                  <a:ext cx="66665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081AB1CA-0464-9A41-8EA0-8C124097DA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3175" y="4839019"/>
                  <a:ext cx="666657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1C579CC-33AA-3E4E-9BE0-88EF9CF44E88}"/>
                </a:ext>
              </a:extLst>
            </p:cNvPr>
            <p:cNvCxnSpPr/>
            <p:nvPr/>
          </p:nvCxnSpPr>
          <p:spPr>
            <a:xfrm flipH="1">
              <a:off x="7031561" y="5044219"/>
              <a:ext cx="64799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DC04CF9-5CE1-6F44-B209-5E1CAA4CD230}"/>
                </a:ext>
              </a:extLst>
            </p:cNvPr>
            <p:cNvCxnSpPr>
              <a:cxnSpLocks/>
            </p:cNvCxnSpPr>
            <p:nvPr/>
          </p:nvCxnSpPr>
          <p:spPr>
            <a:xfrm>
              <a:off x="3958299" y="4997113"/>
              <a:ext cx="64799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6A02476-DA76-3444-936A-2C56BA1A61B0}"/>
                    </a:ext>
                  </a:extLst>
                </p:cNvPr>
                <p:cNvSpPr txBox="1"/>
                <p:nvPr/>
              </p:nvSpPr>
              <p:spPr>
                <a:xfrm>
                  <a:off x="3896557" y="5054822"/>
                  <a:ext cx="101072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6A02476-DA76-3444-936A-2C56BA1A61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6557" y="5054822"/>
                  <a:ext cx="1010726" cy="523220"/>
                </a:xfrm>
                <a:prstGeom prst="rect">
                  <a:avLst/>
                </a:prstGeom>
                <a:blipFill>
                  <a:blip r:embed="rId12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2B7D9DB-2F29-5245-BFF1-C14407439C74}"/>
                    </a:ext>
                  </a:extLst>
                </p:cNvPr>
                <p:cNvSpPr txBox="1"/>
                <p:nvPr/>
              </p:nvSpPr>
              <p:spPr>
                <a:xfrm>
                  <a:off x="6869835" y="5077428"/>
                  <a:ext cx="104509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2B7D9DB-2F29-5245-BFF1-C14407439C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9835" y="5077428"/>
                  <a:ext cx="1045094" cy="523220"/>
                </a:xfrm>
                <a:prstGeom prst="rect">
                  <a:avLst/>
                </a:prstGeom>
                <a:blipFill>
                  <a:blip r:embed="rId13"/>
                  <a:stretch>
                    <a:fillRect b="-46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ADD9455-67D8-3041-9A1A-2944AD4A27DA}"/>
                </a:ext>
              </a:extLst>
            </p:cNvPr>
            <p:cNvCxnSpPr/>
            <p:nvPr/>
          </p:nvCxnSpPr>
          <p:spPr>
            <a:xfrm flipH="1">
              <a:off x="9147185" y="3239757"/>
              <a:ext cx="64799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496862BA-B641-2049-BB61-A7B375869286}"/>
                    </a:ext>
                  </a:extLst>
                </p:cNvPr>
                <p:cNvSpPr txBox="1"/>
                <p:nvPr/>
              </p:nvSpPr>
              <p:spPr>
                <a:xfrm>
                  <a:off x="8985459" y="3272966"/>
                  <a:ext cx="101072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496862BA-B641-2049-BB61-A7B3758692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5459" y="3272966"/>
                  <a:ext cx="1010725" cy="523220"/>
                </a:xfrm>
                <a:prstGeom prst="rect">
                  <a:avLst/>
                </a:prstGeom>
                <a:blipFill>
                  <a:blip r:embed="rId14"/>
                  <a:stretch>
                    <a:fillRect b="-46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966784E4-41B3-3845-8EE0-9E96E423AE38}"/>
                </a:ext>
              </a:extLst>
            </p:cNvPr>
            <p:cNvCxnSpPr>
              <a:cxnSpLocks/>
            </p:cNvCxnSpPr>
            <p:nvPr/>
          </p:nvCxnSpPr>
          <p:spPr>
            <a:xfrm>
              <a:off x="3985949" y="3275922"/>
              <a:ext cx="64799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FF94AD4C-6E65-1448-B3B8-F6904197EA71}"/>
                    </a:ext>
                  </a:extLst>
                </p:cNvPr>
                <p:cNvSpPr txBox="1"/>
                <p:nvPr/>
              </p:nvSpPr>
              <p:spPr>
                <a:xfrm>
                  <a:off x="3924207" y="3333631"/>
                  <a:ext cx="104509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FF94AD4C-6E65-1448-B3B8-F6904197EA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4207" y="3333631"/>
                  <a:ext cx="1045093" cy="523220"/>
                </a:xfrm>
                <a:prstGeom prst="rect">
                  <a:avLst/>
                </a:prstGeom>
                <a:blipFill>
                  <a:blip r:embed="rId15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E6EBAB8-C54E-2E43-AE24-5257EA3C3DED}"/>
                </a:ext>
              </a:extLst>
            </p:cNvPr>
            <p:cNvCxnSpPr>
              <a:cxnSpLocks/>
            </p:cNvCxnSpPr>
            <p:nvPr/>
          </p:nvCxnSpPr>
          <p:spPr>
            <a:xfrm>
              <a:off x="2134920" y="1640829"/>
              <a:ext cx="64799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64E5250B-8789-2549-B733-C7C66F443BBF}"/>
                    </a:ext>
                  </a:extLst>
                </p:cNvPr>
                <p:cNvSpPr txBox="1"/>
                <p:nvPr/>
              </p:nvSpPr>
              <p:spPr>
                <a:xfrm>
                  <a:off x="2073178" y="1698538"/>
                  <a:ext cx="100245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64E5250B-8789-2549-B733-C7C66F443B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3178" y="1698538"/>
                  <a:ext cx="1002454" cy="523220"/>
                </a:xfrm>
                <a:prstGeom prst="rect">
                  <a:avLst/>
                </a:prstGeom>
                <a:blipFill>
                  <a:blip r:embed="rId16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BA764F6A-717D-9543-BB5C-386FE89064D3}"/>
                </a:ext>
              </a:extLst>
            </p:cNvPr>
            <p:cNvCxnSpPr/>
            <p:nvPr/>
          </p:nvCxnSpPr>
          <p:spPr>
            <a:xfrm flipH="1">
              <a:off x="9157984" y="1665329"/>
              <a:ext cx="64799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1AF82F7-5521-8947-8468-D0DC262AD428}"/>
                    </a:ext>
                  </a:extLst>
                </p:cNvPr>
                <p:cNvSpPr txBox="1"/>
                <p:nvPr/>
              </p:nvSpPr>
              <p:spPr>
                <a:xfrm>
                  <a:off x="8996258" y="1698538"/>
                  <a:ext cx="101072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1AF82F7-5521-8947-8468-D0DC262AD4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6258" y="1698538"/>
                  <a:ext cx="1010725" cy="523220"/>
                </a:xfrm>
                <a:prstGeom prst="rect">
                  <a:avLst/>
                </a:prstGeom>
                <a:blipFill>
                  <a:blip r:embed="rId17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B30B3A63-9CC9-254D-BF8C-6E62293328A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00019" y="1779306"/>
              <a:ext cx="64799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B0D8CFD7-DEC6-F344-8A46-6F0744DE8541}"/>
                    </a:ext>
                  </a:extLst>
                </p:cNvPr>
                <p:cNvSpPr txBox="1"/>
                <p:nvPr/>
              </p:nvSpPr>
              <p:spPr>
                <a:xfrm>
                  <a:off x="6461927" y="1620476"/>
                  <a:ext cx="79355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B0D8CFD7-DEC6-F344-8A46-6F0744DE85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1927" y="1620476"/>
                  <a:ext cx="793551" cy="523220"/>
                </a:xfrm>
                <a:prstGeom prst="rect">
                  <a:avLst/>
                </a:prstGeom>
                <a:blipFill>
                  <a:blip r:embed="rId18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C4C94B5-9749-CA4D-82BF-5EBE35A4F0A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00019" y="3478334"/>
              <a:ext cx="64799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E3E6744D-966C-E742-9EDD-86E89B759DC4}"/>
                    </a:ext>
                  </a:extLst>
                </p:cNvPr>
                <p:cNvSpPr txBox="1"/>
                <p:nvPr/>
              </p:nvSpPr>
              <p:spPr>
                <a:xfrm>
                  <a:off x="6397453" y="3192989"/>
                  <a:ext cx="79355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E3E6744D-966C-E742-9EDD-86E89B759D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7453" y="3192989"/>
                  <a:ext cx="793551" cy="523220"/>
                </a:xfrm>
                <a:prstGeom prst="rect">
                  <a:avLst/>
                </a:prstGeom>
                <a:blipFill>
                  <a:blip r:embed="rId18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D4061326-3583-984B-AE94-EA875772E2B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27525" y="5142127"/>
              <a:ext cx="64799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4884DD1-0351-F440-AB40-21DB7DEAAC49}"/>
                    </a:ext>
                  </a:extLst>
                </p:cNvPr>
                <p:cNvSpPr txBox="1"/>
                <p:nvPr/>
              </p:nvSpPr>
              <p:spPr>
                <a:xfrm>
                  <a:off x="5707276" y="5006274"/>
                  <a:ext cx="79355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4884DD1-0351-F440-AB40-21DB7DEAAC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7276" y="5006274"/>
                  <a:ext cx="793551" cy="523220"/>
                </a:xfrm>
                <a:prstGeom prst="rect">
                  <a:avLst/>
                </a:prstGeom>
                <a:blipFill>
                  <a:blip r:embed="rId19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Notched Right Arrow 74">
              <a:extLst>
                <a:ext uri="{FF2B5EF4-FFF2-40B4-BE49-F238E27FC236}">
                  <a16:creationId xmlns:a16="http://schemas.microsoft.com/office/drawing/2014/main" id="{6B23A4CF-9E3A-3D4B-B8B8-77603E8746A0}"/>
                </a:ext>
              </a:extLst>
            </p:cNvPr>
            <p:cNvSpPr/>
            <p:nvPr/>
          </p:nvSpPr>
          <p:spPr>
            <a:xfrm rot="5400000">
              <a:off x="4695049" y="1999028"/>
              <a:ext cx="755068" cy="382772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Notched Right Arrow 75">
              <a:extLst>
                <a:ext uri="{FF2B5EF4-FFF2-40B4-BE49-F238E27FC236}">
                  <a16:creationId xmlns:a16="http://schemas.microsoft.com/office/drawing/2014/main" id="{050E9A88-0F28-554E-B514-ED0BEF3B588C}"/>
                </a:ext>
              </a:extLst>
            </p:cNvPr>
            <p:cNvSpPr/>
            <p:nvPr/>
          </p:nvSpPr>
          <p:spPr>
            <a:xfrm rot="5400000">
              <a:off x="5149257" y="3640747"/>
              <a:ext cx="755068" cy="382772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ACEB559-1530-574E-BA22-8ABE1DEBD78A}"/>
                </a:ext>
              </a:extLst>
            </p:cNvPr>
            <p:cNvCxnSpPr>
              <a:cxnSpLocks/>
            </p:cNvCxnSpPr>
            <p:nvPr/>
          </p:nvCxnSpPr>
          <p:spPr>
            <a:xfrm>
              <a:off x="3710010" y="4590194"/>
              <a:ext cx="2743200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5D011B5-CC1D-E34C-BA86-1E79FE393D74}"/>
                    </a:ext>
                  </a:extLst>
                </p:cNvPr>
                <p:cNvSpPr txBox="1"/>
                <p:nvPr/>
              </p:nvSpPr>
              <p:spPr>
                <a:xfrm>
                  <a:off x="4262778" y="4055875"/>
                  <a:ext cx="61824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5D011B5-CC1D-E34C-BA86-1E79FE393D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2778" y="4055875"/>
                  <a:ext cx="618246" cy="523220"/>
                </a:xfrm>
                <a:prstGeom prst="rect">
                  <a:avLst/>
                </a:prstGeom>
                <a:blipFill>
                  <a:blip r:embed="rId20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3E268E9-82E5-C84F-8E98-751242FB3B36}"/>
                </a:ext>
              </a:extLst>
            </p:cNvPr>
            <p:cNvCxnSpPr>
              <a:cxnSpLocks/>
            </p:cNvCxnSpPr>
            <p:nvPr/>
          </p:nvCxnSpPr>
          <p:spPr>
            <a:xfrm>
              <a:off x="6410680" y="2846456"/>
              <a:ext cx="3749040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C7F3090F-86CD-814D-902A-83DD22A3FE99}"/>
                    </a:ext>
                  </a:extLst>
                </p:cNvPr>
                <p:cNvSpPr txBox="1"/>
                <p:nvPr/>
              </p:nvSpPr>
              <p:spPr>
                <a:xfrm>
                  <a:off x="7616011" y="2379988"/>
                  <a:ext cx="119936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cm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C7F3090F-86CD-814D-902A-83DD22A3FE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6011" y="2379988"/>
                  <a:ext cx="1199367" cy="523220"/>
                </a:xfrm>
                <a:prstGeom prst="rect">
                  <a:avLst/>
                </a:prstGeom>
                <a:blipFill>
                  <a:blip r:embed="rId21"/>
                  <a:stretch>
                    <a:fillRect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F4B5E5D-E9C3-4E4C-A704-98E280F17C6D}"/>
                    </a:ext>
                  </a:extLst>
                </p:cNvPr>
                <p:cNvSpPr txBox="1"/>
                <p:nvPr/>
              </p:nvSpPr>
              <p:spPr>
                <a:xfrm>
                  <a:off x="10006983" y="555310"/>
                  <a:ext cx="119936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cm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F4B5E5D-E9C3-4E4C-A704-98E280F17C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6983" y="555310"/>
                  <a:ext cx="1199367" cy="523220"/>
                </a:xfrm>
                <a:prstGeom prst="rect">
                  <a:avLst/>
                </a:prstGeom>
                <a:blipFill>
                  <a:blip r:embed="rId22"/>
                  <a:stretch>
                    <a:fillRect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D3BB9CC-62A2-E64F-9FE8-858AFC27B35E}"/>
                </a:ext>
              </a:extLst>
            </p:cNvPr>
            <p:cNvCxnSpPr>
              <a:cxnSpLocks/>
            </p:cNvCxnSpPr>
            <p:nvPr/>
          </p:nvCxnSpPr>
          <p:spPr>
            <a:xfrm>
              <a:off x="10092919" y="1157254"/>
              <a:ext cx="914400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94660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59400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F1685C4-0ADC-BE44-9413-AA827E339730}"/>
              </a:ext>
            </a:extLst>
          </p:cNvPr>
          <p:cNvSpPr/>
          <p:nvPr/>
        </p:nvSpPr>
        <p:spPr>
          <a:xfrm>
            <a:off x="2966224" y="1583473"/>
            <a:ext cx="3033132" cy="370220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E20E94C-9C43-214B-8CCD-2B4AA1A5F8DB}"/>
              </a:ext>
            </a:extLst>
          </p:cNvPr>
          <p:cNvSpPr/>
          <p:nvPr/>
        </p:nvSpPr>
        <p:spPr>
          <a:xfrm>
            <a:off x="2698595" y="1360449"/>
            <a:ext cx="3635298" cy="7805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A5C09D2-0C01-A54A-8B0E-9E8DE548C423}"/>
              </a:ext>
            </a:extLst>
          </p:cNvPr>
          <p:cNvSpPr/>
          <p:nvPr/>
        </p:nvSpPr>
        <p:spPr>
          <a:xfrm>
            <a:off x="3033130" y="2141034"/>
            <a:ext cx="2926080" cy="84749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F5AE9EB-17EF-8C4E-A02A-38A73BC96DA1}"/>
              </a:ext>
            </a:extLst>
          </p:cNvPr>
          <p:cNvSpPr/>
          <p:nvPr/>
        </p:nvSpPr>
        <p:spPr>
          <a:xfrm>
            <a:off x="2999678" y="2899311"/>
            <a:ext cx="3033132" cy="446049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A0D8F6F-BA8D-5C41-B7CC-9BDCA6D54446}"/>
              </a:ext>
            </a:extLst>
          </p:cNvPr>
          <p:cNvSpPr/>
          <p:nvPr/>
        </p:nvSpPr>
        <p:spPr>
          <a:xfrm>
            <a:off x="2966224" y="2631685"/>
            <a:ext cx="3033132" cy="446049"/>
          </a:xfrm>
          <a:prstGeom prst="ellipse">
            <a:avLst/>
          </a:prstGeom>
          <a:solidFill>
            <a:schemeClr val="accent2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CFB28AF-0652-144E-866B-3780BF4807AC}"/>
              </a:ext>
            </a:extLst>
          </p:cNvPr>
          <p:cNvSpPr/>
          <p:nvPr/>
        </p:nvSpPr>
        <p:spPr>
          <a:xfrm>
            <a:off x="4360126" y="1984917"/>
            <a:ext cx="245327" cy="8697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4231F7-81F5-354E-8F76-58A2C2D202BE}"/>
                  </a:ext>
                </a:extLst>
              </p:cNvPr>
              <p:cNvSpPr txBox="1"/>
              <p:nvPr/>
            </p:nvSpPr>
            <p:spPr>
              <a:xfrm>
                <a:off x="6032808" y="2696137"/>
                <a:ext cx="75174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4231F7-81F5-354E-8F76-58A2C2D20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808" y="2696137"/>
                <a:ext cx="751744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4F26CA-FB41-804B-9896-1919C889E337}"/>
                  </a:ext>
                </a:extLst>
              </p:cNvPr>
              <p:cNvSpPr txBox="1"/>
              <p:nvPr/>
            </p:nvSpPr>
            <p:spPr>
              <a:xfrm>
                <a:off x="3199057" y="2111362"/>
                <a:ext cx="76597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4F26CA-FB41-804B-9896-1919C889E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9057" y="2111362"/>
                <a:ext cx="765979" cy="584775"/>
              </a:xfrm>
              <a:prstGeom prst="rect">
                <a:avLst/>
              </a:prstGeom>
              <a:blipFill>
                <a:blip r:embed="rId3"/>
                <a:stretch>
                  <a:fillRect l="-1667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5925F5-0238-8A4A-B83F-9AA966E70660}"/>
                  </a:ext>
                </a:extLst>
              </p:cNvPr>
              <p:cNvSpPr txBox="1"/>
              <p:nvPr/>
            </p:nvSpPr>
            <p:spPr>
              <a:xfrm>
                <a:off x="4672359" y="1535282"/>
                <a:ext cx="54373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5925F5-0238-8A4A-B83F-9AA966E70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59" y="1535282"/>
                <a:ext cx="543739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46018F-1818-7548-B4F4-F4B2784E9F7B}"/>
              </a:ext>
            </a:extLst>
          </p:cNvPr>
          <p:cNvCxnSpPr/>
          <p:nvPr/>
        </p:nvCxnSpPr>
        <p:spPr>
          <a:xfrm>
            <a:off x="4716963" y="1583473"/>
            <a:ext cx="0" cy="713678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5328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F223730-709B-C140-A6B6-14F15225DCC3}"/>
              </a:ext>
            </a:extLst>
          </p:cNvPr>
          <p:cNvSpPr/>
          <p:nvPr/>
        </p:nvSpPr>
        <p:spPr>
          <a:xfrm>
            <a:off x="1717288" y="1672682"/>
            <a:ext cx="7672039" cy="4081347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FA14B-D8B8-0E40-BFE9-72457EB55598}"/>
              </a:ext>
            </a:extLst>
          </p:cNvPr>
          <p:cNvSpPr/>
          <p:nvPr/>
        </p:nvSpPr>
        <p:spPr>
          <a:xfrm>
            <a:off x="1494262" y="1471961"/>
            <a:ext cx="8162693" cy="10705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86CF605D-0EE4-7946-A1D3-B822094A3D7F}"/>
              </a:ext>
            </a:extLst>
          </p:cNvPr>
          <p:cNvSpPr/>
          <p:nvPr/>
        </p:nvSpPr>
        <p:spPr>
          <a:xfrm>
            <a:off x="2676293" y="3812434"/>
            <a:ext cx="5865541" cy="1941595"/>
          </a:xfrm>
          <a:custGeom>
            <a:avLst/>
            <a:gdLst>
              <a:gd name="connsiteX0" fmla="*/ 0 w 5865541"/>
              <a:gd name="connsiteY0" fmla="*/ 1896990 h 1941595"/>
              <a:gd name="connsiteX1" fmla="*/ 2118731 w 5865541"/>
              <a:gd name="connsiteY1" fmla="*/ 1283 h 1941595"/>
              <a:gd name="connsiteX2" fmla="*/ 4616605 w 5865541"/>
              <a:gd name="connsiteY2" fmla="*/ 1607059 h 1941595"/>
              <a:gd name="connsiteX3" fmla="*/ 5865541 w 5865541"/>
              <a:gd name="connsiteY3" fmla="*/ 1941595 h 1941595"/>
              <a:gd name="connsiteX4" fmla="*/ 5865541 w 5865541"/>
              <a:gd name="connsiteY4" fmla="*/ 1941595 h 1941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65541" h="1941595">
                <a:moveTo>
                  <a:pt x="0" y="1896990"/>
                </a:moveTo>
                <a:cubicBezTo>
                  <a:pt x="674648" y="973297"/>
                  <a:pt x="1349297" y="49605"/>
                  <a:pt x="2118731" y="1283"/>
                </a:cubicBezTo>
                <a:cubicBezTo>
                  <a:pt x="2888165" y="-47039"/>
                  <a:pt x="3992137" y="1283674"/>
                  <a:pt x="4616605" y="1607059"/>
                </a:cubicBezTo>
                <a:cubicBezTo>
                  <a:pt x="5241073" y="1930444"/>
                  <a:pt x="5865541" y="1941595"/>
                  <a:pt x="5865541" y="1941595"/>
                </a:cubicBezTo>
                <a:lnTo>
                  <a:pt x="5865541" y="1941595"/>
                </a:lnTo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17A06E80-E5D0-F84F-9716-18B60F4051B9}"/>
              </a:ext>
            </a:extLst>
          </p:cNvPr>
          <p:cNvSpPr/>
          <p:nvPr/>
        </p:nvSpPr>
        <p:spPr>
          <a:xfrm flipH="1">
            <a:off x="2966225" y="5352585"/>
            <a:ext cx="5798634" cy="401444"/>
          </a:xfrm>
          <a:prstGeom prst="rt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02E489E5-C9F4-FE44-BB44-2D07461EBB70}"/>
              </a:ext>
            </a:extLst>
          </p:cNvPr>
          <p:cNvSpPr/>
          <p:nvPr/>
        </p:nvSpPr>
        <p:spPr>
          <a:xfrm>
            <a:off x="8764860" y="5352585"/>
            <a:ext cx="402374" cy="344759"/>
          </a:xfrm>
          <a:prstGeom prst="rt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64349E2-5906-4944-8065-3EE6C080E767}"/>
              </a:ext>
            </a:extLst>
          </p:cNvPr>
          <p:cNvSpPr/>
          <p:nvPr/>
        </p:nvSpPr>
        <p:spPr>
          <a:xfrm>
            <a:off x="3233854" y="4291288"/>
            <a:ext cx="5843239" cy="1306624"/>
          </a:xfrm>
          <a:custGeom>
            <a:avLst/>
            <a:gdLst>
              <a:gd name="connsiteX0" fmla="*/ 0 w 6070883"/>
              <a:gd name="connsiteY0" fmla="*/ 1418136 h 1418136"/>
              <a:gd name="connsiteX1" fmla="*/ 1583473 w 6070883"/>
              <a:gd name="connsiteY1" fmla="*/ 13083 h 1418136"/>
              <a:gd name="connsiteX2" fmla="*/ 4282068 w 6070883"/>
              <a:gd name="connsiteY2" fmla="*/ 749063 h 1418136"/>
              <a:gd name="connsiteX3" fmla="*/ 5932448 w 6070883"/>
              <a:gd name="connsiteY3" fmla="*/ 1306624 h 1418136"/>
              <a:gd name="connsiteX4" fmla="*/ 5865541 w 6070883"/>
              <a:gd name="connsiteY4" fmla="*/ 1306624 h 1418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70883" h="1418136">
                <a:moveTo>
                  <a:pt x="0" y="1418136"/>
                </a:moveTo>
                <a:cubicBezTo>
                  <a:pt x="434897" y="771365"/>
                  <a:pt x="869795" y="124595"/>
                  <a:pt x="1583473" y="13083"/>
                </a:cubicBezTo>
                <a:cubicBezTo>
                  <a:pt x="2297151" y="-98429"/>
                  <a:pt x="3557239" y="533473"/>
                  <a:pt x="4282068" y="749063"/>
                </a:cubicBezTo>
                <a:cubicBezTo>
                  <a:pt x="5006897" y="964653"/>
                  <a:pt x="5932448" y="1306624"/>
                  <a:pt x="5932448" y="1306624"/>
                </a:cubicBezTo>
                <a:cubicBezTo>
                  <a:pt x="6196360" y="1399551"/>
                  <a:pt x="6030950" y="1353087"/>
                  <a:pt x="5865541" y="1306624"/>
                </a:cubicBezTo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812508-44D5-3A49-AE7B-D9AD139D8A8B}"/>
                  </a:ext>
                </a:extLst>
              </p:cNvPr>
              <p:cNvSpPr txBox="1"/>
              <p:nvPr/>
            </p:nvSpPr>
            <p:spPr>
              <a:xfrm>
                <a:off x="2983258" y="3122469"/>
                <a:ext cx="679610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812508-44D5-3A49-AE7B-D9AD139D8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258" y="3122469"/>
                <a:ext cx="679610" cy="769441"/>
              </a:xfrm>
              <a:prstGeom prst="rect">
                <a:avLst/>
              </a:prstGeom>
              <a:blipFill>
                <a:blip r:embed="rId2"/>
                <a:stretch>
                  <a:fillRect l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0F7CB6-DA30-2746-9FE2-2A72A8A58F90}"/>
              </a:ext>
            </a:extLst>
          </p:cNvPr>
          <p:cNvCxnSpPr>
            <a:cxnSpLocks/>
          </p:cNvCxnSpPr>
          <p:nvPr/>
        </p:nvCxnSpPr>
        <p:spPr>
          <a:xfrm>
            <a:off x="2408665" y="3902656"/>
            <a:ext cx="1793336" cy="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>
            <a:extLst>
              <a:ext uri="{FF2B5EF4-FFF2-40B4-BE49-F238E27FC236}">
                <a16:creationId xmlns:a16="http://schemas.microsoft.com/office/drawing/2014/main" id="{2D282C5D-627D-D340-B9FD-E9D943117254}"/>
              </a:ext>
            </a:extLst>
          </p:cNvPr>
          <p:cNvSpPr/>
          <p:nvPr/>
        </p:nvSpPr>
        <p:spPr>
          <a:xfrm>
            <a:off x="3323063" y="4683512"/>
            <a:ext cx="1382752" cy="402984"/>
          </a:xfrm>
          <a:custGeom>
            <a:avLst/>
            <a:gdLst>
              <a:gd name="connsiteX0" fmla="*/ 0 w 1382752"/>
              <a:gd name="connsiteY0" fmla="*/ 0 h 402984"/>
              <a:gd name="connsiteX1" fmla="*/ 89210 w 1382752"/>
              <a:gd name="connsiteY1" fmla="*/ 200722 h 402984"/>
              <a:gd name="connsiteX2" fmla="*/ 267630 w 1382752"/>
              <a:gd name="connsiteY2" fmla="*/ 289932 h 402984"/>
              <a:gd name="connsiteX3" fmla="*/ 356839 w 1382752"/>
              <a:gd name="connsiteY3" fmla="*/ 334537 h 402984"/>
              <a:gd name="connsiteX4" fmla="*/ 423747 w 1382752"/>
              <a:gd name="connsiteY4" fmla="*/ 356839 h 402984"/>
              <a:gd name="connsiteX5" fmla="*/ 1293542 w 1382752"/>
              <a:gd name="connsiteY5" fmla="*/ 401444 h 402984"/>
              <a:gd name="connsiteX6" fmla="*/ 1382752 w 1382752"/>
              <a:gd name="connsiteY6" fmla="*/ 401444 h 402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2752" h="402984">
                <a:moveTo>
                  <a:pt x="0" y="0"/>
                </a:moveTo>
                <a:cubicBezTo>
                  <a:pt x="29737" y="66907"/>
                  <a:pt x="45279" y="142148"/>
                  <a:pt x="89210" y="200722"/>
                </a:cubicBezTo>
                <a:cubicBezTo>
                  <a:pt x="135126" y="261943"/>
                  <a:pt x="206106" y="263565"/>
                  <a:pt x="267630" y="289932"/>
                </a:cubicBezTo>
                <a:cubicBezTo>
                  <a:pt x="298188" y="303028"/>
                  <a:pt x="326281" y="321441"/>
                  <a:pt x="356839" y="334537"/>
                </a:cubicBezTo>
                <a:cubicBezTo>
                  <a:pt x="378447" y="343798"/>
                  <a:pt x="400940" y="351137"/>
                  <a:pt x="423747" y="356839"/>
                </a:cubicBezTo>
                <a:cubicBezTo>
                  <a:pt x="701223" y="426208"/>
                  <a:pt x="1044347" y="394886"/>
                  <a:pt x="1293542" y="401444"/>
                </a:cubicBezTo>
                <a:cubicBezTo>
                  <a:pt x="1323268" y="402226"/>
                  <a:pt x="1353015" y="401444"/>
                  <a:pt x="1382752" y="401444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232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15B7822-BE00-BC44-B139-979227B06817}"/>
              </a:ext>
            </a:extLst>
          </p:cNvPr>
          <p:cNvSpPr/>
          <p:nvPr/>
        </p:nvSpPr>
        <p:spPr>
          <a:xfrm>
            <a:off x="3246120" y="2125980"/>
            <a:ext cx="1600200" cy="224028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E2073E-CA32-2246-890B-54DB55010ECD}"/>
              </a:ext>
            </a:extLst>
          </p:cNvPr>
          <p:cNvCxnSpPr>
            <a:stCxn id="2" idx="3"/>
          </p:cNvCxnSpPr>
          <p:nvPr/>
        </p:nvCxnSpPr>
        <p:spPr>
          <a:xfrm flipV="1">
            <a:off x="4846320" y="1714500"/>
            <a:ext cx="0" cy="15316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DE7D682-2AC4-9C45-9B36-377F8AFDA1FB}"/>
              </a:ext>
            </a:extLst>
          </p:cNvPr>
          <p:cNvCxnSpPr/>
          <p:nvPr/>
        </p:nvCxnSpPr>
        <p:spPr>
          <a:xfrm flipV="1">
            <a:off x="3238500" y="1714500"/>
            <a:ext cx="0" cy="15316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CBA83-A0D3-974F-A295-B21DA671B4B9}"/>
              </a:ext>
            </a:extLst>
          </p:cNvPr>
          <p:cNvSpPr/>
          <p:nvPr/>
        </p:nvSpPr>
        <p:spPr>
          <a:xfrm>
            <a:off x="3287685" y="1995056"/>
            <a:ext cx="1508760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2E4713D-40E9-5840-8F19-B10FA10A747F}"/>
              </a:ext>
            </a:extLst>
          </p:cNvPr>
          <p:cNvCxnSpPr/>
          <p:nvPr/>
        </p:nvCxnSpPr>
        <p:spPr>
          <a:xfrm>
            <a:off x="4308764" y="2360816"/>
            <a:ext cx="0" cy="1359129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C76B19C-65E4-BD47-9908-5B907132D775}"/>
                  </a:ext>
                </a:extLst>
              </p:cNvPr>
              <p:cNvSpPr txBox="1"/>
              <p:nvPr/>
            </p:nvSpPr>
            <p:spPr>
              <a:xfrm>
                <a:off x="4245893" y="2778762"/>
                <a:ext cx="5122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C76B19C-65E4-BD47-9908-5B907132D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893" y="2778762"/>
                <a:ext cx="512255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E11F0B-969F-8942-8E40-819808D72EFC}"/>
                  </a:ext>
                </a:extLst>
              </p:cNvPr>
              <p:cNvSpPr txBox="1"/>
              <p:nvPr/>
            </p:nvSpPr>
            <p:spPr>
              <a:xfrm>
                <a:off x="3687224" y="1883242"/>
                <a:ext cx="68403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E11F0B-969F-8942-8E40-819808D72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224" y="1883242"/>
                <a:ext cx="684033" cy="584775"/>
              </a:xfrm>
              <a:prstGeom prst="rect">
                <a:avLst/>
              </a:prstGeom>
              <a:blipFill>
                <a:blip r:embed="rId3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6EE9EFA-558F-2E4C-8001-96FD165D1617}"/>
                  </a:ext>
                </a:extLst>
              </p:cNvPr>
              <p:cNvSpPr txBox="1"/>
              <p:nvPr/>
            </p:nvSpPr>
            <p:spPr>
              <a:xfrm>
                <a:off x="3604277" y="3344144"/>
                <a:ext cx="70448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6EE9EFA-558F-2E4C-8001-96FD165D1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4277" y="3344144"/>
                <a:ext cx="704487" cy="584775"/>
              </a:xfrm>
              <a:prstGeom prst="rect">
                <a:avLst/>
              </a:prstGeom>
              <a:blipFill>
                <a:blip r:embed="rId4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38935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CAE794A-7B44-1F4E-BA17-27467607357C}"/>
              </a:ext>
            </a:extLst>
          </p:cNvPr>
          <p:cNvSpPr/>
          <p:nvPr/>
        </p:nvSpPr>
        <p:spPr>
          <a:xfrm>
            <a:off x="1901962" y="2073880"/>
            <a:ext cx="5627279" cy="323283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7BF9B3-E7CE-4A49-BF32-CBD89D38D17D}"/>
              </a:ext>
            </a:extLst>
          </p:cNvPr>
          <p:cNvSpPr/>
          <p:nvPr/>
        </p:nvSpPr>
        <p:spPr>
          <a:xfrm>
            <a:off x="1767661" y="1277063"/>
            <a:ext cx="6185491" cy="1144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4325E8-A913-F145-83C9-7C3DBC05ABB9}"/>
              </a:ext>
            </a:extLst>
          </p:cNvPr>
          <p:cNvCxnSpPr/>
          <p:nvPr/>
        </p:nvCxnSpPr>
        <p:spPr>
          <a:xfrm flipV="1">
            <a:off x="1920062" y="1735765"/>
            <a:ext cx="0" cy="15316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712B348-5116-964C-83B7-E42B76AA7A3E}"/>
              </a:ext>
            </a:extLst>
          </p:cNvPr>
          <p:cNvSpPr/>
          <p:nvPr/>
        </p:nvSpPr>
        <p:spPr>
          <a:xfrm>
            <a:off x="1927681" y="2421564"/>
            <a:ext cx="5619661" cy="14858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3D4B4A-909A-8E4C-9C05-ABC659F3CC8F}"/>
              </a:ext>
            </a:extLst>
          </p:cNvPr>
          <p:cNvSpPr/>
          <p:nvPr/>
        </p:nvSpPr>
        <p:spPr>
          <a:xfrm>
            <a:off x="4441081" y="2172460"/>
            <a:ext cx="468630" cy="2743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B1BC68B-03B7-2A45-8668-67D7D140AD45}"/>
              </a:ext>
            </a:extLst>
          </p:cNvPr>
          <p:cNvCxnSpPr>
            <a:cxnSpLocks/>
          </p:cNvCxnSpPr>
          <p:nvPr/>
        </p:nvCxnSpPr>
        <p:spPr>
          <a:xfrm rot="10800000" flipV="1">
            <a:off x="4590336" y="3469059"/>
            <a:ext cx="0" cy="457200"/>
          </a:xfrm>
          <a:prstGeom prst="straightConnector1">
            <a:avLst/>
          </a:prstGeom>
          <a:ln w="22225">
            <a:solidFill>
              <a:srgbClr val="FF0000"/>
            </a:solidFill>
            <a:headEnd type="oval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890610-F61A-2142-946B-1FDF246640DA}"/>
              </a:ext>
            </a:extLst>
          </p:cNvPr>
          <p:cNvCxnSpPr>
            <a:cxnSpLocks/>
          </p:cNvCxnSpPr>
          <p:nvPr/>
        </p:nvCxnSpPr>
        <p:spPr>
          <a:xfrm rot="13500000" flipV="1">
            <a:off x="4864441" y="3536847"/>
            <a:ext cx="0" cy="457200"/>
          </a:xfrm>
          <a:prstGeom prst="straightConnector1">
            <a:avLst/>
          </a:prstGeom>
          <a:ln w="22225">
            <a:solidFill>
              <a:srgbClr val="FF0000"/>
            </a:solidFill>
            <a:headEnd type="oval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13AD5E6-984C-7444-B43A-401A539184AC}"/>
              </a:ext>
            </a:extLst>
          </p:cNvPr>
          <p:cNvCxnSpPr>
            <a:cxnSpLocks/>
          </p:cNvCxnSpPr>
          <p:nvPr/>
        </p:nvCxnSpPr>
        <p:spPr>
          <a:xfrm rot="8100000" flipV="1">
            <a:off x="4323278" y="3536015"/>
            <a:ext cx="0" cy="457200"/>
          </a:xfrm>
          <a:prstGeom prst="straightConnector1">
            <a:avLst/>
          </a:prstGeom>
          <a:ln w="22225">
            <a:solidFill>
              <a:srgbClr val="FF0000"/>
            </a:solidFill>
            <a:headEnd type="oval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819AE8-53EC-1E41-A72B-DC40C5228B87}"/>
              </a:ext>
            </a:extLst>
          </p:cNvPr>
          <p:cNvCxnSpPr>
            <a:cxnSpLocks/>
          </p:cNvCxnSpPr>
          <p:nvPr/>
        </p:nvCxnSpPr>
        <p:spPr>
          <a:xfrm rot="10800000">
            <a:off x="4594818" y="4102702"/>
            <a:ext cx="0" cy="457200"/>
          </a:xfrm>
          <a:prstGeom prst="straightConnector1">
            <a:avLst/>
          </a:prstGeom>
          <a:ln w="22225">
            <a:solidFill>
              <a:srgbClr val="FF0000"/>
            </a:solidFill>
            <a:headEnd type="oval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1E1738-8E4D-5B4D-995A-FA2202423E33}"/>
              </a:ext>
            </a:extLst>
          </p:cNvPr>
          <p:cNvCxnSpPr>
            <a:cxnSpLocks/>
          </p:cNvCxnSpPr>
          <p:nvPr/>
        </p:nvCxnSpPr>
        <p:spPr>
          <a:xfrm rot="8100000">
            <a:off x="4838165" y="4021068"/>
            <a:ext cx="0" cy="457200"/>
          </a:xfrm>
          <a:prstGeom prst="straightConnector1">
            <a:avLst/>
          </a:prstGeom>
          <a:ln w="22225">
            <a:solidFill>
              <a:srgbClr val="FF0000"/>
            </a:solidFill>
            <a:headEnd type="oval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75EC8D-F573-A94B-BEF1-46723E4DB154}"/>
              </a:ext>
            </a:extLst>
          </p:cNvPr>
          <p:cNvCxnSpPr>
            <a:cxnSpLocks/>
          </p:cNvCxnSpPr>
          <p:nvPr/>
        </p:nvCxnSpPr>
        <p:spPr>
          <a:xfrm rot="13500000">
            <a:off x="4351470" y="4021069"/>
            <a:ext cx="0" cy="457200"/>
          </a:xfrm>
          <a:prstGeom prst="straightConnector1">
            <a:avLst/>
          </a:prstGeom>
          <a:ln w="22225">
            <a:solidFill>
              <a:srgbClr val="FF0000"/>
            </a:solidFill>
            <a:headEnd type="oval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A96896-F0AF-2041-8928-95E4AD71BA37}"/>
              </a:ext>
            </a:extLst>
          </p:cNvPr>
          <p:cNvCxnSpPr>
            <a:cxnSpLocks/>
          </p:cNvCxnSpPr>
          <p:nvPr/>
        </p:nvCxnSpPr>
        <p:spPr>
          <a:xfrm rot="16200000">
            <a:off x="4248776" y="3771232"/>
            <a:ext cx="0" cy="457200"/>
          </a:xfrm>
          <a:prstGeom prst="straightConnector1">
            <a:avLst/>
          </a:prstGeom>
          <a:ln w="22225">
            <a:solidFill>
              <a:srgbClr val="FF0000"/>
            </a:solidFill>
            <a:headEnd type="oval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7972437-D909-2C47-9F95-8A8CE1AEE7F8}"/>
              </a:ext>
            </a:extLst>
          </p:cNvPr>
          <p:cNvCxnSpPr>
            <a:cxnSpLocks/>
          </p:cNvCxnSpPr>
          <p:nvPr/>
        </p:nvCxnSpPr>
        <p:spPr>
          <a:xfrm rot="5400000">
            <a:off x="4926288" y="3771232"/>
            <a:ext cx="0" cy="457200"/>
          </a:xfrm>
          <a:prstGeom prst="straightConnector1">
            <a:avLst/>
          </a:prstGeom>
          <a:ln w="22225">
            <a:solidFill>
              <a:srgbClr val="FF0000"/>
            </a:solidFill>
            <a:headEnd type="oval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71F77AC-A3BB-3645-AB88-3CE2B5DB932B}"/>
              </a:ext>
            </a:extLst>
          </p:cNvPr>
          <p:cNvCxnSpPr/>
          <p:nvPr/>
        </p:nvCxnSpPr>
        <p:spPr>
          <a:xfrm flipV="1">
            <a:off x="7558861" y="1735765"/>
            <a:ext cx="0" cy="15316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95AA563-C302-B549-8AD6-DD5B0B56D74C}"/>
              </a:ext>
            </a:extLst>
          </p:cNvPr>
          <p:cNvCxnSpPr>
            <a:cxnSpLocks/>
          </p:cNvCxnSpPr>
          <p:nvPr/>
        </p:nvCxnSpPr>
        <p:spPr>
          <a:xfrm rot="10800000" flipV="1">
            <a:off x="7499620" y="3299280"/>
            <a:ext cx="0" cy="457200"/>
          </a:xfrm>
          <a:prstGeom prst="straightConnector1">
            <a:avLst/>
          </a:prstGeom>
          <a:ln w="22225">
            <a:solidFill>
              <a:srgbClr val="FF0000"/>
            </a:solidFill>
            <a:headEnd type="oval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3ACB62-938E-5A41-9501-4719A04160C2}"/>
              </a:ext>
            </a:extLst>
          </p:cNvPr>
          <p:cNvCxnSpPr>
            <a:cxnSpLocks/>
          </p:cNvCxnSpPr>
          <p:nvPr/>
        </p:nvCxnSpPr>
        <p:spPr>
          <a:xfrm rot="8100000" flipV="1">
            <a:off x="7232562" y="3366236"/>
            <a:ext cx="0" cy="457200"/>
          </a:xfrm>
          <a:prstGeom prst="straightConnector1">
            <a:avLst/>
          </a:prstGeom>
          <a:ln w="22225">
            <a:solidFill>
              <a:srgbClr val="FF0000"/>
            </a:solidFill>
            <a:headEnd type="oval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8D14DEF-02F0-544C-819C-E15C00DD4353}"/>
              </a:ext>
            </a:extLst>
          </p:cNvPr>
          <p:cNvCxnSpPr>
            <a:cxnSpLocks/>
          </p:cNvCxnSpPr>
          <p:nvPr/>
        </p:nvCxnSpPr>
        <p:spPr>
          <a:xfrm rot="10800000">
            <a:off x="7504102" y="3932923"/>
            <a:ext cx="0" cy="457200"/>
          </a:xfrm>
          <a:prstGeom prst="straightConnector1">
            <a:avLst/>
          </a:prstGeom>
          <a:ln w="22225">
            <a:solidFill>
              <a:srgbClr val="FF0000"/>
            </a:solidFill>
            <a:headEnd type="oval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E5EAF7B-45BC-FC42-8B08-6C14C2E37E0D}"/>
              </a:ext>
            </a:extLst>
          </p:cNvPr>
          <p:cNvCxnSpPr>
            <a:cxnSpLocks/>
          </p:cNvCxnSpPr>
          <p:nvPr/>
        </p:nvCxnSpPr>
        <p:spPr>
          <a:xfrm rot="13500000">
            <a:off x="7260754" y="3851290"/>
            <a:ext cx="0" cy="457200"/>
          </a:xfrm>
          <a:prstGeom prst="straightConnector1">
            <a:avLst/>
          </a:prstGeom>
          <a:ln w="22225">
            <a:solidFill>
              <a:srgbClr val="FF0000"/>
            </a:solidFill>
            <a:headEnd type="oval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73A6007-466D-5145-84A0-661643FEB91E}"/>
              </a:ext>
            </a:extLst>
          </p:cNvPr>
          <p:cNvCxnSpPr>
            <a:cxnSpLocks/>
          </p:cNvCxnSpPr>
          <p:nvPr/>
        </p:nvCxnSpPr>
        <p:spPr>
          <a:xfrm rot="16200000">
            <a:off x="7158060" y="3601453"/>
            <a:ext cx="0" cy="457200"/>
          </a:xfrm>
          <a:prstGeom prst="straightConnector1">
            <a:avLst/>
          </a:prstGeom>
          <a:ln w="22225">
            <a:solidFill>
              <a:srgbClr val="FF0000"/>
            </a:solidFill>
            <a:headEnd type="oval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75B5DF4-DC72-004D-834F-4D96AB99EB3C}"/>
              </a:ext>
            </a:extLst>
          </p:cNvPr>
          <p:cNvCxnSpPr>
            <a:cxnSpLocks/>
          </p:cNvCxnSpPr>
          <p:nvPr/>
        </p:nvCxnSpPr>
        <p:spPr>
          <a:xfrm rot="10800000" flipV="1">
            <a:off x="1978362" y="3225707"/>
            <a:ext cx="0" cy="457200"/>
          </a:xfrm>
          <a:prstGeom prst="straightConnector1">
            <a:avLst/>
          </a:prstGeom>
          <a:ln w="22225">
            <a:solidFill>
              <a:srgbClr val="FF0000"/>
            </a:solidFill>
            <a:headEnd type="oval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7442926-2396-4F4B-B8FC-ECF34BFF7EEC}"/>
              </a:ext>
            </a:extLst>
          </p:cNvPr>
          <p:cNvCxnSpPr>
            <a:cxnSpLocks/>
          </p:cNvCxnSpPr>
          <p:nvPr/>
        </p:nvCxnSpPr>
        <p:spPr>
          <a:xfrm rot="13500000" flipV="1">
            <a:off x="2252467" y="3293495"/>
            <a:ext cx="0" cy="457200"/>
          </a:xfrm>
          <a:prstGeom prst="straightConnector1">
            <a:avLst/>
          </a:prstGeom>
          <a:ln w="22225">
            <a:solidFill>
              <a:srgbClr val="FF0000"/>
            </a:solidFill>
            <a:headEnd type="oval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F545DF7-29E7-DC4F-A4AA-4943D4A78C67}"/>
              </a:ext>
            </a:extLst>
          </p:cNvPr>
          <p:cNvCxnSpPr>
            <a:cxnSpLocks/>
          </p:cNvCxnSpPr>
          <p:nvPr/>
        </p:nvCxnSpPr>
        <p:spPr>
          <a:xfrm rot="10800000">
            <a:off x="1982844" y="3859350"/>
            <a:ext cx="0" cy="457200"/>
          </a:xfrm>
          <a:prstGeom prst="straightConnector1">
            <a:avLst/>
          </a:prstGeom>
          <a:ln w="22225">
            <a:solidFill>
              <a:srgbClr val="FF0000"/>
            </a:solidFill>
            <a:headEnd type="oval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91C369A-AB91-724D-A62F-B47D4E99ED8D}"/>
              </a:ext>
            </a:extLst>
          </p:cNvPr>
          <p:cNvCxnSpPr>
            <a:cxnSpLocks/>
          </p:cNvCxnSpPr>
          <p:nvPr/>
        </p:nvCxnSpPr>
        <p:spPr>
          <a:xfrm rot="8100000">
            <a:off x="2226191" y="3777716"/>
            <a:ext cx="0" cy="457200"/>
          </a:xfrm>
          <a:prstGeom prst="straightConnector1">
            <a:avLst/>
          </a:prstGeom>
          <a:ln w="22225">
            <a:solidFill>
              <a:srgbClr val="FF0000"/>
            </a:solidFill>
            <a:headEnd type="oval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4A1DE07-654A-4A4B-9940-211D98BB5FD9}"/>
              </a:ext>
            </a:extLst>
          </p:cNvPr>
          <p:cNvCxnSpPr>
            <a:cxnSpLocks/>
          </p:cNvCxnSpPr>
          <p:nvPr/>
        </p:nvCxnSpPr>
        <p:spPr>
          <a:xfrm rot="5400000">
            <a:off x="2314314" y="3527880"/>
            <a:ext cx="0" cy="457200"/>
          </a:xfrm>
          <a:prstGeom prst="straightConnector1">
            <a:avLst/>
          </a:prstGeom>
          <a:ln w="22225">
            <a:solidFill>
              <a:srgbClr val="FF0000"/>
            </a:solidFill>
            <a:headEnd type="oval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8AC577C-C499-CF4E-8264-C7021E9EF758}"/>
              </a:ext>
            </a:extLst>
          </p:cNvPr>
          <p:cNvCxnSpPr>
            <a:cxnSpLocks/>
          </p:cNvCxnSpPr>
          <p:nvPr/>
        </p:nvCxnSpPr>
        <p:spPr>
          <a:xfrm rot="10800000">
            <a:off x="6102826" y="2677089"/>
            <a:ext cx="0" cy="457200"/>
          </a:xfrm>
          <a:prstGeom prst="straightConnector1">
            <a:avLst/>
          </a:prstGeom>
          <a:ln w="22225">
            <a:solidFill>
              <a:srgbClr val="FF0000"/>
            </a:solidFill>
            <a:headEnd type="oval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BE31995-20ED-124E-BE41-B503F98E84FC}"/>
              </a:ext>
            </a:extLst>
          </p:cNvPr>
          <p:cNvCxnSpPr>
            <a:cxnSpLocks/>
          </p:cNvCxnSpPr>
          <p:nvPr/>
        </p:nvCxnSpPr>
        <p:spPr>
          <a:xfrm rot="8100000">
            <a:off x="6346173" y="2595455"/>
            <a:ext cx="0" cy="457200"/>
          </a:xfrm>
          <a:prstGeom prst="straightConnector1">
            <a:avLst/>
          </a:prstGeom>
          <a:ln w="22225">
            <a:solidFill>
              <a:srgbClr val="FF0000"/>
            </a:solidFill>
            <a:headEnd type="oval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096E35C-3A9D-F44A-AB2A-0EA0D673BF66}"/>
              </a:ext>
            </a:extLst>
          </p:cNvPr>
          <p:cNvCxnSpPr>
            <a:cxnSpLocks/>
          </p:cNvCxnSpPr>
          <p:nvPr/>
        </p:nvCxnSpPr>
        <p:spPr>
          <a:xfrm rot="13500000">
            <a:off x="5859478" y="2595456"/>
            <a:ext cx="0" cy="457200"/>
          </a:xfrm>
          <a:prstGeom prst="straightConnector1">
            <a:avLst/>
          </a:prstGeom>
          <a:ln w="22225">
            <a:solidFill>
              <a:srgbClr val="FF0000"/>
            </a:solidFill>
            <a:headEnd type="oval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4B98E11-BFC9-AA49-A627-686746C7E4D7}"/>
              </a:ext>
            </a:extLst>
          </p:cNvPr>
          <p:cNvCxnSpPr>
            <a:cxnSpLocks/>
          </p:cNvCxnSpPr>
          <p:nvPr/>
        </p:nvCxnSpPr>
        <p:spPr>
          <a:xfrm rot="16200000">
            <a:off x="5756784" y="2345619"/>
            <a:ext cx="0" cy="457200"/>
          </a:xfrm>
          <a:prstGeom prst="straightConnector1">
            <a:avLst/>
          </a:prstGeom>
          <a:ln w="22225">
            <a:solidFill>
              <a:srgbClr val="FF0000"/>
            </a:solidFill>
            <a:headEnd type="oval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445889B-66C6-8941-B2F1-E68AE971D4C4}"/>
              </a:ext>
            </a:extLst>
          </p:cNvPr>
          <p:cNvCxnSpPr>
            <a:cxnSpLocks/>
          </p:cNvCxnSpPr>
          <p:nvPr/>
        </p:nvCxnSpPr>
        <p:spPr>
          <a:xfrm rot="5400000">
            <a:off x="6434296" y="2345619"/>
            <a:ext cx="0" cy="457200"/>
          </a:xfrm>
          <a:prstGeom prst="straightConnector1">
            <a:avLst/>
          </a:prstGeom>
          <a:ln w="22225">
            <a:solidFill>
              <a:srgbClr val="FF0000"/>
            </a:solidFill>
            <a:headEnd type="oval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5416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96A7EE8-4F2B-4D4C-A692-61B7CE881D98}"/>
              </a:ext>
            </a:extLst>
          </p:cNvPr>
          <p:cNvSpPr/>
          <p:nvPr/>
        </p:nvSpPr>
        <p:spPr>
          <a:xfrm>
            <a:off x="1405890" y="2160270"/>
            <a:ext cx="1600200" cy="224028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C59A2D-8EE4-6346-9C8F-185F6E4A82D3}"/>
              </a:ext>
            </a:extLst>
          </p:cNvPr>
          <p:cNvSpPr/>
          <p:nvPr/>
        </p:nvSpPr>
        <p:spPr>
          <a:xfrm>
            <a:off x="1245870" y="2068830"/>
            <a:ext cx="1897380" cy="491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329528-B3D3-994A-9EF8-7987E0EBC547}"/>
              </a:ext>
            </a:extLst>
          </p:cNvPr>
          <p:cNvCxnSpPr>
            <a:stCxn id="2" idx="3"/>
          </p:cNvCxnSpPr>
          <p:nvPr/>
        </p:nvCxnSpPr>
        <p:spPr>
          <a:xfrm flipV="1">
            <a:off x="3006090" y="1748790"/>
            <a:ext cx="0" cy="15316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09DEF53-8ADD-3844-856A-51FFE0E71231}"/>
              </a:ext>
            </a:extLst>
          </p:cNvPr>
          <p:cNvCxnSpPr/>
          <p:nvPr/>
        </p:nvCxnSpPr>
        <p:spPr>
          <a:xfrm flipV="1">
            <a:off x="1398270" y="1748790"/>
            <a:ext cx="0" cy="15316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0EB95CB-A218-3948-8BE0-56F4A96F0689}"/>
              </a:ext>
            </a:extLst>
          </p:cNvPr>
          <p:cNvSpPr/>
          <p:nvPr/>
        </p:nvSpPr>
        <p:spPr>
          <a:xfrm>
            <a:off x="1405890" y="2434590"/>
            <a:ext cx="1600200" cy="12573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F82BE-BE1D-554A-883A-6F833231CCF7}"/>
              </a:ext>
            </a:extLst>
          </p:cNvPr>
          <p:cNvSpPr/>
          <p:nvPr/>
        </p:nvSpPr>
        <p:spPr>
          <a:xfrm>
            <a:off x="1967865" y="2160270"/>
            <a:ext cx="468630" cy="2743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79CD3F6-0FB2-914D-97B7-EEF0EA113DDE}"/>
                  </a:ext>
                </a:extLst>
              </p:cNvPr>
              <p:cNvSpPr txBox="1"/>
              <p:nvPr/>
            </p:nvSpPr>
            <p:spPr>
              <a:xfrm>
                <a:off x="1919132" y="2478077"/>
                <a:ext cx="550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79CD3F6-0FB2-914D-97B7-EEF0EA113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132" y="2478077"/>
                <a:ext cx="550855" cy="461665"/>
              </a:xfrm>
              <a:prstGeom prst="rect">
                <a:avLst/>
              </a:prstGeom>
              <a:blipFill>
                <a:blip r:embed="rId2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23AF8AC-9BBF-F245-A166-F662E4344A21}"/>
                  </a:ext>
                </a:extLst>
              </p:cNvPr>
              <p:cNvSpPr txBox="1"/>
              <p:nvPr/>
            </p:nvSpPr>
            <p:spPr>
              <a:xfrm>
                <a:off x="1967865" y="3938885"/>
                <a:ext cx="5579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23AF8AC-9BBF-F245-A166-F662E4344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865" y="3938885"/>
                <a:ext cx="557973" cy="461665"/>
              </a:xfrm>
              <a:prstGeom prst="rect">
                <a:avLst/>
              </a:prstGeom>
              <a:blipFill>
                <a:blip r:embed="rId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96CA92D-8C42-8B44-A3A1-77BC15E66E01}"/>
              </a:ext>
            </a:extLst>
          </p:cNvPr>
          <p:cNvSpPr/>
          <p:nvPr/>
        </p:nvSpPr>
        <p:spPr>
          <a:xfrm>
            <a:off x="4613909" y="2205990"/>
            <a:ext cx="1600200" cy="224028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FEB89C-B8F5-824F-830E-889CAA1146A4}"/>
              </a:ext>
            </a:extLst>
          </p:cNvPr>
          <p:cNvSpPr/>
          <p:nvPr/>
        </p:nvSpPr>
        <p:spPr>
          <a:xfrm>
            <a:off x="4453889" y="2114550"/>
            <a:ext cx="1897380" cy="491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46DCEDE-AD12-E544-9440-87745A8A7ECF}"/>
              </a:ext>
            </a:extLst>
          </p:cNvPr>
          <p:cNvCxnSpPr>
            <a:stCxn id="15" idx="3"/>
          </p:cNvCxnSpPr>
          <p:nvPr/>
        </p:nvCxnSpPr>
        <p:spPr>
          <a:xfrm flipV="1">
            <a:off x="6214109" y="1794510"/>
            <a:ext cx="0" cy="15316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C3B37B-E801-0E4E-86AD-1CF32BCD1EE4}"/>
              </a:ext>
            </a:extLst>
          </p:cNvPr>
          <p:cNvCxnSpPr/>
          <p:nvPr/>
        </p:nvCxnSpPr>
        <p:spPr>
          <a:xfrm flipV="1">
            <a:off x="4606289" y="1794510"/>
            <a:ext cx="0" cy="15316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03A4D70-6564-624E-9FF3-D64EE9AA001C}"/>
              </a:ext>
            </a:extLst>
          </p:cNvPr>
          <p:cNvSpPr/>
          <p:nvPr/>
        </p:nvSpPr>
        <p:spPr>
          <a:xfrm>
            <a:off x="4613909" y="2480310"/>
            <a:ext cx="1600200" cy="12573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63AC6B-13FF-E04D-A087-D8E063EEBEAD}"/>
              </a:ext>
            </a:extLst>
          </p:cNvPr>
          <p:cNvSpPr/>
          <p:nvPr/>
        </p:nvSpPr>
        <p:spPr>
          <a:xfrm>
            <a:off x="5175884" y="2205990"/>
            <a:ext cx="468630" cy="2743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939215-DA0E-D743-880A-C82D73E5CA64}"/>
                  </a:ext>
                </a:extLst>
              </p:cNvPr>
              <p:cNvSpPr txBox="1"/>
              <p:nvPr/>
            </p:nvSpPr>
            <p:spPr>
              <a:xfrm>
                <a:off x="4946764" y="2543175"/>
                <a:ext cx="12749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939215-DA0E-D743-880A-C82D73E5C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764" y="2543175"/>
                <a:ext cx="1274964" cy="461665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4F29330-F2AD-B445-A4F3-B78F6DBDC1E1}"/>
                  </a:ext>
                </a:extLst>
              </p:cNvPr>
              <p:cNvSpPr txBox="1"/>
              <p:nvPr/>
            </p:nvSpPr>
            <p:spPr>
              <a:xfrm>
                <a:off x="4939145" y="3914418"/>
                <a:ext cx="128208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4F29330-F2AD-B445-A4F3-B78F6DBDC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145" y="3914418"/>
                <a:ext cx="1282081" cy="461665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ight Arrow 23">
            <a:extLst>
              <a:ext uri="{FF2B5EF4-FFF2-40B4-BE49-F238E27FC236}">
                <a16:creationId xmlns:a16="http://schemas.microsoft.com/office/drawing/2014/main" id="{590F7013-DF37-E54B-A144-257516861A6B}"/>
              </a:ext>
            </a:extLst>
          </p:cNvPr>
          <p:cNvSpPr/>
          <p:nvPr/>
        </p:nvSpPr>
        <p:spPr>
          <a:xfrm>
            <a:off x="3368732" y="3050560"/>
            <a:ext cx="867295" cy="275570"/>
          </a:xfrm>
          <a:prstGeom prst="rightArrow">
            <a:avLst>
              <a:gd name="adj1" fmla="val 50000"/>
              <a:gd name="adj2" fmla="val 719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F37518-9419-E34C-A7BB-A16724764CD5}"/>
              </a:ext>
            </a:extLst>
          </p:cNvPr>
          <p:cNvSpPr/>
          <p:nvPr/>
        </p:nvSpPr>
        <p:spPr>
          <a:xfrm>
            <a:off x="4857750" y="1884701"/>
            <a:ext cx="1059179" cy="3643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CAACBBE-0A6A-3341-B49A-305F579158EF}"/>
              </a:ext>
            </a:extLst>
          </p:cNvPr>
          <p:cNvSpPr/>
          <p:nvPr/>
        </p:nvSpPr>
        <p:spPr>
          <a:xfrm>
            <a:off x="8197396" y="2249031"/>
            <a:ext cx="1600200" cy="224028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A7D7C80-ABEB-2844-AA1C-7A1DCA4745EE}"/>
              </a:ext>
            </a:extLst>
          </p:cNvPr>
          <p:cNvSpPr/>
          <p:nvPr/>
        </p:nvSpPr>
        <p:spPr>
          <a:xfrm>
            <a:off x="8037376" y="2157591"/>
            <a:ext cx="1897380" cy="491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4AFD33-D6AF-A441-8F01-7B7DFB22483A}"/>
              </a:ext>
            </a:extLst>
          </p:cNvPr>
          <p:cNvCxnSpPr>
            <a:stCxn id="22" idx="3"/>
          </p:cNvCxnSpPr>
          <p:nvPr/>
        </p:nvCxnSpPr>
        <p:spPr>
          <a:xfrm flipV="1">
            <a:off x="9797596" y="1837551"/>
            <a:ext cx="0" cy="15316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BED2FEF-B3C2-3C4B-B62A-63A970A7B076}"/>
              </a:ext>
            </a:extLst>
          </p:cNvPr>
          <p:cNvCxnSpPr/>
          <p:nvPr/>
        </p:nvCxnSpPr>
        <p:spPr>
          <a:xfrm flipV="1">
            <a:off x="8189776" y="1837551"/>
            <a:ext cx="0" cy="15316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E1FFE68-F184-EF4C-AFDA-F5D93DC1E4B2}"/>
              </a:ext>
            </a:extLst>
          </p:cNvPr>
          <p:cNvSpPr/>
          <p:nvPr/>
        </p:nvSpPr>
        <p:spPr>
          <a:xfrm>
            <a:off x="8197396" y="2523351"/>
            <a:ext cx="1600200" cy="12573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AC55D4-E342-544A-8416-B1EAE8065A78}"/>
              </a:ext>
            </a:extLst>
          </p:cNvPr>
          <p:cNvSpPr/>
          <p:nvPr/>
        </p:nvSpPr>
        <p:spPr>
          <a:xfrm>
            <a:off x="8759371" y="2249031"/>
            <a:ext cx="468630" cy="2743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4280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3">
            <a:extLst>
              <a:ext uri="{FF2B5EF4-FFF2-40B4-BE49-F238E27FC236}">
                <a16:creationId xmlns:a16="http://schemas.microsoft.com/office/drawing/2014/main" id="{4B8F1908-376C-FF45-ADF0-3327E8125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4100" y="3288890"/>
            <a:ext cx="7101798" cy="2754570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D1ECF5-D9E0-B849-8CDE-E6BE8399A86B}"/>
              </a:ext>
            </a:extLst>
          </p:cNvPr>
          <p:cNvSpPr/>
          <p:nvPr/>
        </p:nvSpPr>
        <p:spPr>
          <a:xfrm>
            <a:off x="2095500" y="2862453"/>
            <a:ext cx="7520448" cy="1576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85F7DE6-80A3-564F-8187-F96979BD6B98}"/>
              </a:ext>
            </a:extLst>
          </p:cNvPr>
          <p:cNvCxnSpPr>
            <a:stCxn id="16" idx="1"/>
          </p:cNvCxnSpPr>
          <p:nvPr/>
        </p:nvCxnSpPr>
        <p:spPr>
          <a:xfrm flipV="1">
            <a:off x="2324100" y="3098426"/>
            <a:ext cx="0" cy="156774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72C88AF-95B1-D04F-A20E-5A99C76F4A6F}"/>
              </a:ext>
            </a:extLst>
          </p:cNvPr>
          <p:cNvCxnSpPr>
            <a:cxnSpLocks/>
          </p:cNvCxnSpPr>
          <p:nvPr/>
        </p:nvCxnSpPr>
        <p:spPr>
          <a:xfrm flipH="1" flipV="1">
            <a:off x="9425898" y="3103835"/>
            <a:ext cx="0" cy="13558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utoShape 3">
            <a:extLst>
              <a:ext uri="{FF2B5EF4-FFF2-40B4-BE49-F238E27FC236}">
                <a16:creationId xmlns:a16="http://schemas.microsoft.com/office/drawing/2014/main" id="{4CA84C9A-B11B-EA44-88B0-AED368953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0851" y="2732007"/>
            <a:ext cx="4994788" cy="2769142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715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B29AD4-FCED-8C42-B3C1-5A997EA6C87F}"/>
              </a:ext>
            </a:extLst>
          </p:cNvPr>
          <p:cNvSpPr/>
          <p:nvPr/>
        </p:nvSpPr>
        <p:spPr>
          <a:xfrm>
            <a:off x="2716161" y="2358449"/>
            <a:ext cx="5324168" cy="717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900B176-B7D0-6B4F-AF63-B23B4FE0ADBB}"/>
              </a:ext>
            </a:extLst>
          </p:cNvPr>
          <p:cNvSpPr/>
          <p:nvPr/>
        </p:nvSpPr>
        <p:spPr>
          <a:xfrm>
            <a:off x="2334490" y="4262283"/>
            <a:ext cx="546361" cy="17698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FCBC166-742B-754C-9CEE-5D752E061F41}"/>
              </a:ext>
            </a:extLst>
          </p:cNvPr>
          <p:cNvSpPr/>
          <p:nvPr/>
        </p:nvSpPr>
        <p:spPr>
          <a:xfrm>
            <a:off x="7890943" y="4269025"/>
            <a:ext cx="1558566" cy="19067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6C97888-0D7F-4A49-9FE7-B9789D491985}"/>
              </a:ext>
            </a:extLst>
          </p:cNvPr>
          <p:cNvCxnSpPr>
            <a:cxnSpLocks/>
          </p:cNvCxnSpPr>
          <p:nvPr/>
        </p:nvCxnSpPr>
        <p:spPr>
          <a:xfrm>
            <a:off x="8583561" y="2595716"/>
            <a:ext cx="0" cy="1666567"/>
          </a:xfrm>
          <a:prstGeom prst="straightConnector1">
            <a:avLst/>
          </a:prstGeom>
          <a:ln w="444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FE55667-1D1D-6F42-BE1E-E97379CB3127}"/>
              </a:ext>
            </a:extLst>
          </p:cNvPr>
          <p:cNvCxnSpPr>
            <a:cxnSpLocks/>
          </p:cNvCxnSpPr>
          <p:nvPr/>
        </p:nvCxnSpPr>
        <p:spPr>
          <a:xfrm>
            <a:off x="2647335" y="3657600"/>
            <a:ext cx="0" cy="624347"/>
          </a:xfrm>
          <a:prstGeom prst="straightConnector1">
            <a:avLst/>
          </a:prstGeom>
          <a:ln w="444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4A17F10-E285-7D49-B538-B9EB50834612}"/>
                  </a:ext>
                </a:extLst>
              </p:cNvPr>
              <p:cNvSpPr txBox="1"/>
              <p:nvPr/>
            </p:nvSpPr>
            <p:spPr>
              <a:xfrm>
                <a:off x="1695409" y="4007415"/>
                <a:ext cx="65293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4A17F10-E285-7D49-B538-B9EB50834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409" y="4007415"/>
                <a:ext cx="65293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50AB73F-C701-DB4F-833D-761C4CA4A9C0}"/>
                  </a:ext>
                </a:extLst>
              </p:cNvPr>
              <p:cNvSpPr txBox="1"/>
              <p:nvPr/>
            </p:nvSpPr>
            <p:spPr>
              <a:xfrm>
                <a:off x="7250196" y="3969773"/>
                <a:ext cx="6612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50AB73F-C701-DB4F-833D-761C4CA4A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196" y="3969773"/>
                <a:ext cx="6612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E14E8AB-68AE-1248-B548-C26DCAC36AC6}"/>
                  </a:ext>
                </a:extLst>
              </p:cNvPr>
              <p:cNvSpPr txBox="1"/>
              <p:nvPr/>
            </p:nvSpPr>
            <p:spPr>
              <a:xfrm>
                <a:off x="2320867" y="3143987"/>
                <a:ext cx="6056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E14E8AB-68AE-1248-B548-C26DCAC36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867" y="3143987"/>
                <a:ext cx="60567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C9F4F51-FEC0-E545-A47B-134667E13204}"/>
                  </a:ext>
                </a:extLst>
              </p:cNvPr>
              <p:cNvSpPr txBox="1"/>
              <p:nvPr/>
            </p:nvSpPr>
            <p:spPr>
              <a:xfrm>
                <a:off x="8537790" y="2600843"/>
                <a:ext cx="6139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C9F4F51-FEC0-E545-A47B-134667E13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790" y="2600843"/>
                <a:ext cx="61395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1732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16207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EDE69F4-D28D-CD4C-9295-00CAFCF9D648}"/>
              </a:ext>
            </a:extLst>
          </p:cNvPr>
          <p:cNvGrpSpPr/>
          <p:nvPr/>
        </p:nvGrpSpPr>
        <p:grpSpPr>
          <a:xfrm>
            <a:off x="1338570" y="337598"/>
            <a:ext cx="8529297" cy="5817374"/>
            <a:chOff x="1695409" y="226086"/>
            <a:chExt cx="8529297" cy="5817374"/>
          </a:xfrm>
        </p:grpSpPr>
        <p:sp>
          <p:nvSpPr>
            <p:cNvPr id="16" name="AutoShape 3">
              <a:extLst>
                <a:ext uri="{FF2B5EF4-FFF2-40B4-BE49-F238E27FC236}">
                  <a16:creationId xmlns:a16="http://schemas.microsoft.com/office/drawing/2014/main" id="{4B8F1908-376C-FF45-ADF0-3327E8125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4100" y="3288890"/>
              <a:ext cx="7101798" cy="275457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571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CD1ECF5-D9E0-B849-8CDE-E6BE8399A86B}"/>
                </a:ext>
              </a:extLst>
            </p:cNvPr>
            <p:cNvSpPr/>
            <p:nvPr/>
          </p:nvSpPr>
          <p:spPr>
            <a:xfrm>
              <a:off x="2095500" y="2862453"/>
              <a:ext cx="7520448" cy="1576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5F7DE6-80A3-564F-8187-F96979BD6B98}"/>
                </a:ext>
              </a:extLst>
            </p:cNvPr>
            <p:cNvCxnSpPr>
              <a:stCxn id="16" idx="1"/>
            </p:cNvCxnSpPr>
            <p:nvPr/>
          </p:nvCxnSpPr>
          <p:spPr>
            <a:xfrm flipV="1">
              <a:off x="2324100" y="3098426"/>
              <a:ext cx="0" cy="15677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72C88AF-95B1-D04F-A20E-5A99C76F4A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25898" y="3103835"/>
              <a:ext cx="0" cy="135586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AutoShape 3">
              <a:extLst>
                <a:ext uri="{FF2B5EF4-FFF2-40B4-BE49-F238E27FC236}">
                  <a16:creationId xmlns:a16="http://schemas.microsoft.com/office/drawing/2014/main" id="{4CA84C9A-B11B-EA44-88B0-AED368953C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851" y="2732007"/>
              <a:ext cx="4994788" cy="2769142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571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FB29AD4-FCED-8C42-B3C1-5A997EA6C87F}"/>
                </a:ext>
              </a:extLst>
            </p:cNvPr>
            <p:cNvSpPr/>
            <p:nvPr/>
          </p:nvSpPr>
          <p:spPr>
            <a:xfrm>
              <a:off x="2716161" y="2358449"/>
              <a:ext cx="5324168" cy="717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9900B176-B7D0-6B4F-AF63-B23B4FE0ADBB}"/>
                </a:ext>
              </a:extLst>
            </p:cNvPr>
            <p:cNvSpPr/>
            <p:nvPr/>
          </p:nvSpPr>
          <p:spPr>
            <a:xfrm>
              <a:off x="2334490" y="4262283"/>
              <a:ext cx="546361" cy="176981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4FCBC166-742B-754C-9CEE-5D752E061F41}"/>
                </a:ext>
              </a:extLst>
            </p:cNvPr>
            <p:cNvSpPr/>
            <p:nvPr/>
          </p:nvSpPr>
          <p:spPr>
            <a:xfrm>
              <a:off x="7890943" y="4269025"/>
              <a:ext cx="1558566" cy="19067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FE55667-1D1D-6F42-BE1E-E97379CB3127}"/>
                </a:ext>
              </a:extLst>
            </p:cNvPr>
            <p:cNvCxnSpPr>
              <a:cxnSpLocks/>
            </p:cNvCxnSpPr>
            <p:nvPr/>
          </p:nvCxnSpPr>
          <p:spPr>
            <a:xfrm>
              <a:off x="2647335" y="3657600"/>
              <a:ext cx="0" cy="624347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4A17F10-E285-7D49-B538-B9EB50834612}"/>
                    </a:ext>
                  </a:extLst>
                </p:cNvPr>
                <p:cNvSpPr txBox="1"/>
                <p:nvPr/>
              </p:nvSpPr>
              <p:spPr>
                <a:xfrm>
                  <a:off x="1695409" y="4007415"/>
                  <a:ext cx="65293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4A17F10-E285-7D49-B538-B9EB508346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409" y="4007415"/>
                  <a:ext cx="652936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50AB73F-C701-DB4F-833D-761C4CA4A9C0}"/>
                    </a:ext>
                  </a:extLst>
                </p:cNvPr>
                <p:cNvSpPr txBox="1"/>
                <p:nvPr/>
              </p:nvSpPr>
              <p:spPr>
                <a:xfrm>
                  <a:off x="7250196" y="3969773"/>
                  <a:ext cx="66120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50AB73F-C701-DB4F-833D-761C4CA4A9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0196" y="3969773"/>
                  <a:ext cx="661207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E14E8AB-68AE-1248-B548-C26DCAC36AC6}"/>
                    </a:ext>
                  </a:extLst>
                </p:cNvPr>
                <p:cNvSpPr txBox="1"/>
                <p:nvPr/>
              </p:nvSpPr>
              <p:spPr>
                <a:xfrm>
                  <a:off x="2320867" y="3143987"/>
                  <a:ext cx="60567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E14E8AB-68AE-1248-B548-C26DCAC36A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0867" y="3143987"/>
                  <a:ext cx="605679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1D8B28D-13BA-CA49-90DE-F63CDAA90A7C}"/>
                </a:ext>
              </a:extLst>
            </p:cNvPr>
            <p:cNvGrpSpPr/>
            <p:nvPr/>
          </p:nvGrpSpPr>
          <p:grpSpPr>
            <a:xfrm>
              <a:off x="7702663" y="226086"/>
              <a:ext cx="1935126" cy="1219375"/>
              <a:chOff x="6507125" y="204795"/>
              <a:chExt cx="1935126" cy="1219375"/>
            </a:xfrm>
          </p:grpSpPr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C91A69F0-BD2F-034F-A021-0A9640C92F0F}"/>
                  </a:ext>
                </a:extLst>
              </p:cNvPr>
              <p:cNvSpPr/>
              <p:nvPr/>
            </p:nvSpPr>
            <p:spPr>
              <a:xfrm>
                <a:off x="7016279" y="204795"/>
                <a:ext cx="1425972" cy="7982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7EA6BA8C-E441-A247-ADE8-E542729B2BB0}"/>
                  </a:ext>
                </a:extLst>
              </p:cNvPr>
              <p:cNvSpPr/>
              <p:nvPr/>
            </p:nvSpPr>
            <p:spPr>
              <a:xfrm>
                <a:off x="6507125" y="404930"/>
                <a:ext cx="509154" cy="5555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6B86320B-5C9E-1F4D-B771-844FEC4A0260}"/>
                  </a:ext>
                </a:extLst>
              </p:cNvPr>
              <p:cNvSpPr/>
              <p:nvPr/>
            </p:nvSpPr>
            <p:spPr>
              <a:xfrm>
                <a:off x="6533102" y="966970"/>
                <a:ext cx="457200" cy="457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AA1E903-3DE7-924C-8CF4-C8496D59F9B4}"/>
                  </a:ext>
                </a:extLst>
              </p:cNvPr>
              <p:cNvSpPr/>
              <p:nvPr/>
            </p:nvSpPr>
            <p:spPr>
              <a:xfrm>
                <a:off x="7875639" y="959506"/>
                <a:ext cx="457200" cy="457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A805DE2-A411-7B4A-84F3-968AADAADF40}"/>
                </a:ext>
              </a:extLst>
            </p:cNvPr>
            <p:cNvSpPr/>
            <p:nvPr/>
          </p:nvSpPr>
          <p:spPr>
            <a:xfrm>
              <a:off x="7115746" y="1427314"/>
              <a:ext cx="3108960" cy="21890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A584E4E-5219-8E45-AFA3-35045198D570}"/>
                </a:ext>
              </a:extLst>
            </p:cNvPr>
            <p:cNvSpPr/>
            <p:nvPr/>
          </p:nvSpPr>
          <p:spPr>
            <a:xfrm>
              <a:off x="8442251" y="1658680"/>
              <a:ext cx="383429" cy="26036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11834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be 45">
            <a:extLst>
              <a:ext uri="{FF2B5EF4-FFF2-40B4-BE49-F238E27FC236}">
                <a16:creationId xmlns:a16="http://schemas.microsoft.com/office/drawing/2014/main" id="{3996E400-C5DD-1644-BA71-5575CC86D488}"/>
              </a:ext>
            </a:extLst>
          </p:cNvPr>
          <p:cNvSpPr/>
          <p:nvPr/>
        </p:nvSpPr>
        <p:spPr>
          <a:xfrm>
            <a:off x="3707627" y="4309450"/>
            <a:ext cx="988142" cy="884702"/>
          </a:xfrm>
          <a:prstGeom prst="cub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Parallelogram 44">
            <a:extLst>
              <a:ext uri="{FF2B5EF4-FFF2-40B4-BE49-F238E27FC236}">
                <a16:creationId xmlns:a16="http://schemas.microsoft.com/office/drawing/2014/main" id="{4B6C08C8-E77A-1E48-90EE-BAF6137FFD67}"/>
              </a:ext>
            </a:extLst>
          </p:cNvPr>
          <p:cNvSpPr/>
          <p:nvPr/>
        </p:nvSpPr>
        <p:spPr>
          <a:xfrm>
            <a:off x="4959082" y="5549872"/>
            <a:ext cx="1120388" cy="321859"/>
          </a:xfrm>
          <a:prstGeom prst="parallelogram">
            <a:avLst>
              <a:gd name="adj" fmla="val 1131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F32AF9-7E47-A64A-A15A-4E2EE2553E9A}"/>
              </a:ext>
            </a:extLst>
          </p:cNvPr>
          <p:cNvGrpSpPr/>
          <p:nvPr/>
        </p:nvGrpSpPr>
        <p:grpSpPr>
          <a:xfrm>
            <a:off x="6471788" y="1657786"/>
            <a:ext cx="5154931" cy="3142594"/>
            <a:chOff x="6349271" y="2051558"/>
            <a:chExt cx="5154931" cy="3142594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07563158-4C6F-704D-9D0A-44D7261A6676}"/>
                </a:ext>
              </a:extLst>
            </p:cNvPr>
            <p:cNvSpPr/>
            <p:nvPr/>
          </p:nvSpPr>
          <p:spPr>
            <a:xfrm>
              <a:off x="6784024" y="2953872"/>
              <a:ext cx="4347532" cy="224028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941B681-2C49-914B-B4A9-9D2DF3A9274A}"/>
                </a:ext>
              </a:extLst>
            </p:cNvPr>
            <p:cNvSpPr/>
            <p:nvPr/>
          </p:nvSpPr>
          <p:spPr>
            <a:xfrm>
              <a:off x="6349271" y="2862432"/>
              <a:ext cx="5154931" cy="4914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6C48D31-3CED-D545-9226-19B774AC883B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 flipV="1">
              <a:off x="11131556" y="2542392"/>
              <a:ext cx="0" cy="153162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C97E5E6-AF9F-C043-AC7B-F87E8B9FB1E7}"/>
                </a:ext>
              </a:extLst>
            </p:cNvPr>
            <p:cNvCxnSpPr/>
            <p:nvPr/>
          </p:nvCxnSpPr>
          <p:spPr>
            <a:xfrm flipV="1">
              <a:off x="6778070" y="2542392"/>
              <a:ext cx="0" cy="153162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E8A9D2F-45E8-1748-8520-1DD1BE0A1564}"/>
                    </a:ext>
                  </a:extLst>
                </p:cNvPr>
                <p:cNvSpPr txBox="1"/>
                <p:nvPr/>
              </p:nvSpPr>
              <p:spPr>
                <a:xfrm>
                  <a:off x="8500406" y="2051558"/>
                  <a:ext cx="71059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E8A9D2F-45E8-1748-8520-1DD1BE0A15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0406" y="2051558"/>
                  <a:ext cx="710597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BACFEDD-5A62-564F-B11A-885B064E0B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46925" y="3845055"/>
              <a:ext cx="0" cy="1097280"/>
            </a:xfrm>
            <a:prstGeom prst="straightConnector1">
              <a:avLst/>
            </a:prstGeom>
            <a:ln w="28575">
              <a:solidFill>
                <a:srgbClr val="002060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5403946-8317-A548-ABA1-9EAF63FF9D58}"/>
                    </a:ext>
                  </a:extLst>
                </p:cNvPr>
                <p:cNvSpPr txBox="1"/>
                <p:nvPr/>
              </p:nvSpPr>
              <p:spPr>
                <a:xfrm>
                  <a:off x="8648039" y="3865715"/>
                  <a:ext cx="109337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5403946-8317-A548-ABA1-9EAF63FF9D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8039" y="3865715"/>
                  <a:ext cx="1093371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78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Cube 36">
              <a:extLst>
                <a:ext uri="{FF2B5EF4-FFF2-40B4-BE49-F238E27FC236}">
                  <a16:creationId xmlns:a16="http://schemas.microsoft.com/office/drawing/2014/main" id="{1623DD90-B9EE-4A4C-9C69-A0DD6EC33630}"/>
                </a:ext>
              </a:extLst>
            </p:cNvPr>
            <p:cNvSpPr/>
            <p:nvPr/>
          </p:nvSpPr>
          <p:spPr>
            <a:xfrm>
              <a:off x="8352854" y="2960353"/>
              <a:ext cx="988142" cy="884702"/>
            </a:xfrm>
            <a:prstGeom prst="cub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5BD5A13-D459-EE4D-972A-9C06B175FF29}"/>
                </a:ext>
              </a:extLst>
            </p:cNvPr>
            <p:cNvCxnSpPr>
              <a:cxnSpLocks/>
            </p:cNvCxnSpPr>
            <p:nvPr/>
          </p:nvCxnSpPr>
          <p:spPr>
            <a:xfrm>
              <a:off x="8846925" y="2534228"/>
              <a:ext cx="0" cy="560070"/>
            </a:xfrm>
            <a:prstGeom prst="straightConnector1">
              <a:avLst/>
            </a:prstGeom>
            <a:ln w="28575">
              <a:solidFill>
                <a:srgbClr val="002060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372CB31-B710-5B47-800F-4E4B29E1C36E}"/>
                </a:ext>
              </a:extLst>
            </p:cNvPr>
            <p:cNvSpPr/>
            <p:nvPr/>
          </p:nvSpPr>
          <p:spPr>
            <a:xfrm>
              <a:off x="9075896" y="2341868"/>
              <a:ext cx="2108273" cy="1636281"/>
            </a:xfrm>
            <a:prstGeom prst="arc">
              <a:avLst>
                <a:gd name="adj1" fmla="val 11032644"/>
                <a:gd name="adj2" fmla="val 16432718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A760CBB-30EC-074F-8AC6-008160D014E2}"/>
                    </a:ext>
                  </a:extLst>
                </p:cNvPr>
                <p:cNvSpPr txBox="1"/>
                <p:nvPr/>
              </p:nvSpPr>
              <p:spPr>
                <a:xfrm>
                  <a:off x="9900222" y="2080727"/>
                  <a:ext cx="109337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A760CBB-30EC-074F-8AC6-008160D014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0222" y="2080727"/>
                  <a:ext cx="1093371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4030A49-397A-F64A-9A79-7E431F744E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12850" y="3648599"/>
              <a:ext cx="1012839" cy="33603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86EE334-F1A4-8740-8914-FA593B57107B}"/>
                    </a:ext>
                  </a:extLst>
                </p:cNvPr>
                <p:cNvSpPr txBox="1"/>
                <p:nvPr/>
              </p:nvSpPr>
              <p:spPr>
                <a:xfrm>
                  <a:off x="9722915" y="3901106"/>
                  <a:ext cx="65525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86EE334-F1A4-8740-8914-FA593B5710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22915" y="3901106"/>
                  <a:ext cx="655251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6BCB3C4-D89A-9A40-9A1C-4E3FBF87F5D0}"/>
                </a:ext>
              </a:extLst>
            </p:cNvPr>
            <p:cNvCxnSpPr>
              <a:endCxn id="37" idx="4"/>
            </p:cNvCxnSpPr>
            <p:nvPr/>
          </p:nvCxnSpPr>
          <p:spPr>
            <a:xfrm>
              <a:off x="8352853" y="3417815"/>
              <a:ext cx="822960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319C79D-6F50-1743-B0C1-C31F3CE1B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2619" y="3173337"/>
              <a:ext cx="234683" cy="274304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83BF2A3-65AF-F647-A7F0-CD039D9CAE07}"/>
              </a:ext>
            </a:extLst>
          </p:cNvPr>
          <p:cNvGrpSpPr/>
          <p:nvPr/>
        </p:nvGrpSpPr>
        <p:grpSpPr>
          <a:xfrm>
            <a:off x="355847" y="273724"/>
            <a:ext cx="5154931" cy="3173917"/>
            <a:chOff x="0" y="243898"/>
            <a:chExt cx="5154931" cy="3173917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EFF14DA1-F677-B04B-997D-4B4D73D889E3}"/>
                </a:ext>
              </a:extLst>
            </p:cNvPr>
            <p:cNvSpPr/>
            <p:nvPr/>
          </p:nvSpPr>
          <p:spPr>
            <a:xfrm>
              <a:off x="434753" y="655378"/>
              <a:ext cx="4347532" cy="224028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0D8EA6D-C4C7-6442-AF35-E535D6201A5F}"/>
                </a:ext>
              </a:extLst>
            </p:cNvPr>
            <p:cNvSpPr/>
            <p:nvPr/>
          </p:nvSpPr>
          <p:spPr>
            <a:xfrm>
              <a:off x="0" y="563938"/>
              <a:ext cx="5154931" cy="4914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0DE9902-0DA1-FF47-BE4F-E79B33C2BBCC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 flipV="1">
              <a:off x="4782285" y="243898"/>
              <a:ext cx="0" cy="153162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A4A6C51-2E79-624E-ACE1-2BC19FDC946D}"/>
                </a:ext>
              </a:extLst>
            </p:cNvPr>
            <p:cNvCxnSpPr/>
            <p:nvPr/>
          </p:nvCxnSpPr>
          <p:spPr>
            <a:xfrm flipV="1">
              <a:off x="428799" y="243898"/>
              <a:ext cx="0" cy="153162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D26504C-7AB7-834F-863B-F70710574884}"/>
                    </a:ext>
                  </a:extLst>
                </p:cNvPr>
                <p:cNvSpPr txBox="1"/>
                <p:nvPr/>
              </p:nvSpPr>
              <p:spPr>
                <a:xfrm>
                  <a:off x="2089973" y="527038"/>
                  <a:ext cx="71059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D26504C-7AB7-834F-863B-F707105748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9973" y="527038"/>
                  <a:ext cx="710597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759E9FC-CC38-BF4A-93FC-0FCF8D697DAB}"/>
                    </a:ext>
                  </a:extLst>
                </p:cNvPr>
                <p:cNvSpPr txBox="1"/>
                <p:nvPr/>
              </p:nvSpPr>
              <p:spPr>
                <a:xfrm>
                  <a:off x="2769992" y="1397128"/>
                  <a:ext cx="109337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759E9FC-CC38-BF4A-93FC-0FCF8D697D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9992" y="1397128"/>
                  <a:ext cx="1093371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78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4DA1DA7-273F-6140-A78E-2DA7CA8C32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6492" y="2320535"/>
              <a:ext cx="0" cy="1097280"/>
            </a:xfrm>
            <a:prstGeom prst="straightConnector1">
              <a:avLst/>
            </a:prstGeom>
            <a:ln w="28575">
              <a:solidFill>
                <a:srgbClr val="002060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5A20C9F-63BE-8048-94FF-2D6B3B46D32B}"/>
                    </a:ext>
                  </a:extLst>
                </p:cNvPr>
                <p:cNvSpPr txBox="1"/>
                <p:nvPr/>
              </p:nvSpPr>
              <p:spPr>
                <a:xfrm>
                  <a:off x="796437" y="1487753"/>
                  <a:ext cx="109337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5A20C9F-63BE-8048-94FF-2D6B3B46D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437" y="1487753"/>
                  <a:ext cx="1093371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78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7954098-FC13-3241-8768-4F1673CEDAAD}"/>
                    </a:ext>
                  </a:extLst>
                </p:cNvPr>
                <p:cNvSpPr txBox="1"/>
                <p:nvPr/>
              </p:nvSpPr>
              <p:spPr>
                <a:xfrm>
                  <a:off x="673482" y="2341805"/>
                  <a:ext cx="109337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7954098-FC13-3241-8768-4F1673CEDA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482" y="2341805"/>
                  <a:ext cx="1093371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05334D79-4F19-7C4B-8001-B267D36B7DB1}"/>
                </a:ext>
              </a:extLst>
            </p:cNvPr>
            <p:cNvSpPr/>
            <p:nvPr/>
          </p:nvSpPr>
          <p:spPr>
            <a:xfrm>
              <a:off x="1942421" y="1435833"/>
              <a:ext cx="988142" cy="884702"/>
            </a:xfrm>
            <a:prstGeom prst="cub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53017CC-A83B-0448-B346-220B5BBE2889}"/>
                </a:ext>
              </a:extLst>
            </p:cNvPr>
            <p:cNvCxnSpPr>
              <a:cxnSpLocks/>
            </p:cNvCxnSpPr>
            <p:nvPr/>
          </p:nvCxnSpPr>
          <p:spPr>
            <a:xfrm>
              <a:off x="2436492" y="1009708"/>
              <a:ext cx="0" cy="560070"/>
            </a:xfrm>
            <a:prstGeom prst="straightConnector1">
              <a:avLst/>
            </a:prstGeom>
            <a:ln w="28575">
              <a:solidFill>
                <a:srgbClr val="002060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4392FA0-16BB-1D4D-B107-786C6B7043E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150051" y="1519343"/>
              <a:ext cx="0" cy="731520"/>
            </a:xfrm>
            <a:prstGeom prst="straightConnector1">
              <a:avLst/>
            </a:prstGeom>
            <a:ln w="28575">
              <a:solidFill>
                <a:srgbClr val="002060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B87F988-5906-F64F-A543-033EA7FE5D9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633763" y="1583659"/>
              <a:ext cx="0" cy="731520"/>
            </a:xfrm>
            <a:prstGeom prst="straightConnector1">
              <a:avLst/>
            </a:prstGeom>
            <a:ln w="28575">
              <a:solidFill>
                <a:srgbClr val="002060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B2A0E715-B967-3946-A8CC-D92753E571B1}"/>
                </a:ext>
              </a:extLst>
            </p:cNvPr>
            <p:cNvSpPr/>
            <p:nvPr/>
          </p:nvSpPr>
          <p:spPr>
            <a:xfrm>
              <a:off x="2667365" y="817348"/>
              <a:ext cx="2108273" cy="1636281"/>
            </a:xfrm>
            <a:prstGeom prst="arc">
              <a:avLst>
                <a:gd name="adj1" fmla="val 11032644"/>
                <a:gd name="adj2" fmla="val 16432718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D24C028-63D8-0F44-8E49-319A565203F6}"/>
                    </a:ext>
                  </a:extLst>
                </p:cNvPr>
                <p:cNvSpPr txBox="1"/>
                <p:nvPr/>
              </p:nvSpPr>
              <p:spPr>
                <a:xfrm>
                  <a:off x="3489789" y="556207"/>
                  <a:ext cx="109337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D24C028-63D8-0F44-8E49-319A565203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9789" y="556207"/>
                  <a:ext cx="1093371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919D826-E5DD-A542-9805-6844A04A9124}"/>
                </a:ext>
              </a:extLst>
            </p:cNvPr>
            <p:cNvCxnSpPr>
              <a:endCxn id="22" idx="4"/>
            </p:cNvCxnSpPr>
            <p:nvPr/>
          </p:nvCxnSpPr>
          <p:spPr>
            <a:xfrm flipH="1" flipV="1">
              <a:off x="2709388" y="1988772"/>
              <a:ext cx="1153975" cy="46485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D0FEEEA-AE00-EC46-BDA4-9693C9EAF0BD}"/>
                    </a:ext>
                  </a:extLst>
                </p:cNvPr>
                <p:cNvSpPr txBox="1"/>
                <p:nvPr/>
              </p:nvSpPr>
              <p:spPr>
                <a:xfrm>
                  <a:off x="3533486" y="2130887"/>
                  <a:ext cx="109337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D0FEEEA-AE00-EC46-BDA4-9693C9EAF0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3486" y="2130887"/>
                  <a:ext cx="1093371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E1E6F41-8C7B-504A-9FD6-7FD3DC8089FD}"/>
                    </a:ext>
                  </a:extLst>
                </p:cNvPr>
                <p:cNvSpPr txBox="1"/>
                <p:nvPr/>
              </p:nvSpPr>
              <p:spPr>
                <a:xfrm>
                  <a:off x="2086886" y="2348465"/>
                  <a:ext cx="109337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E1E6F41-8C7B-504A-9FD6-7FD3DC8089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6886" y="2348465"/>
                  <a:ext cx="1093371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78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5C7BBA6-9CD3-1348-BFD1-A724E59881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53705" y="1935569"/>
              <a:ext cx="924964" cy="606823"/>
            </a:xfrm>
            <a:prstGeom prst="straightConnector1">
              <a:avLst/>
            </a:prstGeom>
            <a:ln w="28575">
              <a:solidFill>
                <a:srgbClr val="002060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98ABF9F-81C8-C34A-A062-E6908F244050}"/>
                    </a:ext>
                  </a:extLst>
                </p:cNvPr>
                <p:cNvSpPr txBox="1"/>
                <p:nvPr/>
              </p:nvSpPr>
              <p:spPr>
                <a:xfrm>
                  <a:off x="3039343" y="866243"/>
                  <a:ext cx="109337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98ABF9F-81C8-C34A-A062-E6908F2440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9343" y="866243"/>
                  <a:ext cx="1093371" cy="461665"/>
                </a:xfrm>
                <a:prstGeom prst="rect">
                  <a:avLst/>
                </a:prstGeom>
                <a:blipFill>
                  <a:blip r:embed="rId13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111DD99-63F8-C94A-B292-57A73A1951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67200" y="1103925"/>
              <a:ext cx="881778" cy="499698"/>
            </a:xfrm>
            <a:prstGeom prst="straightConnector1">
              <a:avLst/>
            </a:prstGeom>
            <a:ln w="28575">
              <a:solidFill>
                <a:srgbClr val="002060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81502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0C26716-6BB5-074C-AC71-3A4D25B7757A}"/>
              </a:ext>
            </a:extLst>
          </p:cNvPr>
          <p:cNvSpPr/>
          <p:nvPr/>
        </p:nvSpPr>
        <p:spPr>
          <a:xfrm>
            <a:off x="851056" y="1869352"/>
            <a:ext cx="4347532" cy="224028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6678A7-DA44-814A-9B96-318B6D5852D6}"/>
              </a:ext>
            </a:extLst>
          </p:cNvPr>
          <p:cNvSpPr/>
          <p:nvPr/>
        </p:nvSpPr>
        <p:spPr>
          <a:xfrm>
            <a:off x="416303" y="1777912"/>
            <a:ext cx="5154931" cy="491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537036-38C3-EF46-9B72-E69AFEDDC3E4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5198588" y="1457872"/>
            <a:ext cx="0" cy="15316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DE5AEC0-A8C7-FF4F-AE26-AD474F703186}"/>
              </a:ext>
            </a:extLst>
          </p:cNvPr>
          <p:cNvCxnSpPr/>
          <p:nvPr/>
        </p:nvCxnSpPr>
        <p:spPr>
          <a:xfrm flipV="1">
            <a:off x="845102" y="1457872"/>
            <a:ext cx="0" cy="15316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3D672A5-5021-024A-B102-EF76AA8C5AFF}"/>
              </a:ext>
            </a:extLst>
          </p:cNvPr>
          <p:cNvCxnSpPr>
            <a:cxnSpLocks/>
          </p:cNvCxnSpPr>
          <p:nvPr/>
        </p:nvCxnSpPr>
        <p:spPr>
          <a:xfrm flipV="1">
            <a:off x="2887328" y="2591893"/>
            <a:ext cx="0" cy="1097280"/>
          </a:xfrm>
          <a:prstGeom prst="straightConnector1">
            <a:avLst/>
          </a:prstGeom>
          <a:ln w="38100">
            <a:solidFill>
              <a:srgbClr val="00206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AD3A94-9D19-5C42-8733-72FEF099FF52}"/>
                  </a:ext>
                </a:extLst>
              </p:cNvPr>
              <p:cNvSpPr txBox="1"/>
              <p:nvPr/>
            </p:nvSpPr>
            <p:spPr>
              <a:xfrm>
                <a:off x="2614739" y="2911933"/>
                <a:ext cx="109337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AD3A94-9D19-5C42-8733-72FEF099F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739" y="2911933"/>
                <a:ext cx="1093371" cy="584775"/>
              </a:xfrm>
              <a:prstGeom prst="rect">
                <a:avLst/>
              </a:prstGeom>
              <a:blipFill>
                <a:blip r:embed="rId2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0CB81785-5022-F642-8895-B1FDCAE50773}"/>
              </a:ext>
            </a:extLst>
          </p:cNvPr>
          <p:cNvSpPr/>
          <p:nvPr/>
        </p:nvSpPr>
        <p:spPr>
          <a:xfrm>
            <a:off x="2301900" y="1455420"/>
            <a:ext cx="1127052" cy="113647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F973507-D8CD-FD44-81EA-5D9727218D57}"/>
                  </a:ext>
                </a:extLst>
              </p:cNvPr>
              <p:cNvSpPr txBox="1"/>
              <p:nvPr/>
            </p:nvSpPr>
            <p:spPr>
              <a:xfrm>
                <a:off x="2614738" y="520501"/>
                <a:ext cx="109337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F973507-D8CD-FD44-81EA-5D9727218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738" y="520501"/>
                <a:ext cx="1093371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1CC1899-D5E4-5242-B445-FCBB22D0AEC1}"/>
              </a:ext>
            </a:extLst>
          </p:cNvPr>
          <p:cNvCxnSpPr>
            <a:cxnSpLocks/>
          </p:cNvCxnSpPr>
          <p:nvPr/>
        </p:nvCxnSpPr>
        <p:spPr>
          <a:xfrm>
            <a:off x="2865426" y="358140"/>
            <a:ext cx="0" cy="1097280"/>
          </a:xfrm>
          <a:prstGeom prst="straightConnector1">
            <a:avLst/>
          </a:prstGeom>
          <a:ln w="38100">
            <a:solidFill>
              <a:srgbClr val="00206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9842FC0-86C6-9940-A6A4-AD1F81118C17}"/>
              </a:ext>
            </a:extLst>
          </p:cNvPr>
          <p:cNvSpPr/>
          <p:nvPr/>
        </p:nvSpPr>
        <p:spPr>
          <a:xfrm>
            <a:off x="7123819" y="2269402"/>
            <a:ext cx="4347532" cy="224028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7D7933-5280-4241-BC95-EE13B70DBA0A}"/>
              </a:ext>
            </a:extLst>
          </p:cNvPr>
          <p:cNvSpPr/>
          <p:nvPr/>
        </p:nvSpPr>
        <p:spPr>
          <a:xfrm>
            <a:off x="6689066" y="2177962"/>
            <a:ext cx="5154931" cy="491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0BAA9E7-3EE9-D347-B7D6-963375EB6CDA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11471351" y="1857922"/>
            <a:ext cx="0" cy="15316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057BF14-F019-4D46-B6D3-02FB78CD72D5}"/>
              </a:ext>
            </a:extLst>
          </p:cNvPr>
          <p:cNvCxnSpPr/>
          <p:nvPr/>
        </p:nvCxnSpPr>
        <p:spPr>
          <a:xfrm flipV="1">
            <a:off x="7117865" y="1857922"/>
            <a:ext cx="0" cy="15316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A18B659A-F653-8B4D-9BDA-BE69637B8A7D}"/>
              </a:ext>
            </a:extLst>
          </p:cNvPr>
          <p:cNvSpPr/>
          <p:nvPr/>
        </p:nvSpPr>
        <p:spPr>
          <a:xfrm>
            <a:off x="8826776" y="2963692"/>
            <a:ext cx="935665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B7F33F-808E-7D49-BAC6-C0092A09B196}"/>
              </a:ext>
            </a:extLst>
          </p:cNvPr>
          <p:cNvCxnSpPr>
            <a:stCxn id="33" idx="0"/>
          </p:cNvCxnSpPr>
          <p:nvPr/>
        </p:nvCxnSpPr>
        <p:spPr>
          <a:xfrm flipH="1" flipV="1">
            <a:off x="9266531" y="358140"/>
            <a:ext cx="28078" cy="260555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2BE81BAA-2306-7B45-8C05-2B8FFD505A56}"/>
              </a:ext>
            </a:extLst>
          </p:cNvPr>
          <p:cNvSpPr/>
          <p:nvPr/>
        </p:nvSpPr>
        <p:spPr>
          <a:xfrm>
            <a:off x="7665417" y="0"/>
            <a:ext cx="3202227" cy="358140"/>
          </a:xfrm>
          <a:prstGeom prst="rect">
            <a:avLst/>
          </a:prstGeom>
          <a:pattFill prst="wdUpDiag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13B8B54-B444-B54A-8363-B4330DD6400D}"/>
              </a:ext>
            </a:extLst>
          </p:cNvPr>
          <p:cNvCxnSpPr/>
          <p:nvPr/>
        </p:nvCxnSpPr>
        <p:spPr>
          <a:xfrm>
            <a:off x="7612912" y="358140"/>
            <a:ext cx="32748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AAB256-A78C-BC4C-B1D1-F6605A96C17D}"/>
                  </a:ext>
                </a:extLst>
              </p:cNvPr>
              <p:cNvSpPr txBox="1"/>
              <p:nvPr/>
            </p:nvSpPr>
            <p:spPr>
              <a:xfrm>
                <a:off x="9040348" y="1184299"/>
                <a:ext cx="109337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AAB256-A78C-BC4C-B1D1-F6605A96C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0348" y="1184299"/>
                <a:ext cx="109337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9740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AC1E02D-5E96-F34A-BBA0-936A83003F83}"/>
              </a:ext>
            </a:extLst>
          </p:cNvPr>
          <p:cNvGrpSpPr/>
          <p:nvPr/>
        </p:nvGrpSpPr>
        <p:grpSpPr>
          <a:xfrm>
            <a:off x="2466585" y="2093953"/>
            <a:ext cx="8600552" cy="4130100"/>
            <a:chOff x="6689066" y="1857922"/>
            <a:chExt cx="5154931" cy="2651760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8BED7A1C-DA56-BB45-9E05-7B3A0C56F50E}"/>
                </a:ext>
              </a:extLst>
            </p:cNvPr>
            <p:cNvSpPr/>
            <p:nvPr/>
          </p:nvSpPr>
          <p:spPr>
            <a:xfrm>
              <a:off x="7123819" y="2269402"/>
              <a:ext cx="4347532" cy="224028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01C31C8-3BAF-3747-A312-23F02F785430}"/>
                </a:ext>
              </a:extLst>
            </p:cNvPr>
            <p:cNvSpPr/>
            <p:nvPr/>
          </p:nvSpPr>
          <p:spPr>
            <a:xfrm>
              <a:off x="6689066" y="2177962"/>
              <a:ext cx="5154931" cy="4914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34EC2A0-0DE0-7640-99E9-90BA78D5D35F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11471351" y="1857922"/>
              <a:ext cx="0" cy="153162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2AF37A1-82FB-3646-8D46-08854306F8EF}"/>
                </a:ext>
              </a:extLst>
            </p:cNvPr>
            <p:cNvCxnSpPr/>
            <p:nvPr/>
          </p:nvCxnSpPr>
          <p:spPr>
            <a:xfrm flipV="1">
              <a:off x="7117865" y="1857922"/>
              <a:ext cx="0" cy="153162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an 1">
            <a:extLst>
              <a:ext uri="{FF2B5EF4-FFF2-40B4-BE49-F238E27FC236}">
                <a16:creationId xmlns:a16="http://schemas.microsoft.com/office/drawing/2014/main" id="{6FE4BA99-AD6E-9041-9A94-9AF8B30F719B}"/>
              </a:ext>
            </a:extLst>
          </p:cNvPr>
          <p:cNvSpPr/>
          <p:nvPr/>
        </p:nvSpPr>
        <p:spPr>
          <a:xfrm>
            <a:off x="5415826" y="332912"/>
            <a:ext cx="2721935" cy="4231758"/>
          </a:xfrm>
          <a:prstGeom prst="can">
            <a:avLst/>
          </a:prstGeom>
          <a:solidFill>
            <a:schemeClr val="bg2">
              <a:lumMod val="75000"/>
            </a:schemeClr>
          </a:solidFill>
          <a:ln w="76200" cmpd="db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F0870E4-F418-A74D-854E-0C6C0C42D28B}"/>
              </a:ext>
            </a:extLst>
          </p:cNvPr>
          <p:cNvSpPr/>
          <p:nvPr/>
        </p:nvSpPr>
        <p:spPr>
          <a:xfrm>
            <a:off x="5405894" y="3776231"/>
            <a:ext cx="2721935" cy="765544"/>
          </a:xfrm>
          <a:prstGeom prst="ellipse">
            <a:avLst/>
          </a:prstGeom>
          <a:solidFill>
            <a:schemeClr val="bg2">
              <a:lumMod val="75000"/>
            </a:schemeClr>
          </a:solidFill>
          <a:ln w="76200" cmpd="db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536ED7B-95FE-3747-AEE2-C4E3E0E57437}"/>
              </a:ext>
            </a:extLst>
          </p:cNvPr>
          <p:cNvSpPr/>
          <p:nvPr/>
        </p:nvSpPr>
        <p:spPr>
          <a:xfrm>
            <a:off x="5425758" y="287009"/>
            <a:ext cx="2721935" cy="765544"/>
          </a:xfrm>
          <a:prstGeom prst="ellipse">
            <a:avLst/>
          </a:prstGeom>
          <a:solidFill>
            <a:schemeClr val="bg1"/>
          </a:solidFill>
          <a:ln w="76200" cmpd="db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00F21C1-BE36-7349-B0E7-FC8A6F56AB83}"/>
              </a:ext>
            </a:extLst>
          </p:cNvPr>
          <p:cNvSpPr/>
          <p:nvPr/>
        </p:nvSpPr>
        <p:spPr>
          <a:xfrm>
            <a:off x="5405894" y="2999770"/>
            <a:ext cx="2721935" cy="765544"/>
          </a:xfrm>
          <a:prstGeom prst="ellipse">
            <a:avLst/>
          </a:prstGeom>
          <a:noFill/>
          <a:ln w="38100" cmpd="sng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B88FED-A1C4-A949-86A9-3A85956535CA}"/>
              </a:ext>
            </a:extLst>
          </p:cNvPr>
          <p:cNvCxnSpPr>
            <a:cxnSpLocks/>
          </p:cNvCxnSpPr>
          <p:nvPr/>
        </p:nvCxnSpPr>
        <p:spPr>
          <a:xfrm>
            <a:off x="4827181" y="3357906"/>
            <a:ext cx="0" cy="801097"/>
          </a:xfrm>
          <a:prstGeom prst="straightConnector1">
            <a:avLst/>
          </a:prstGeom>
          <a:ln w="3492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38F1BD-53E2-D645-ADFC-E2E13A78E869}"/>
                  </a:ext>
                </a:extLst>
              </p:cNvPr>
              <p:cNvSpPr txBox="1"/>
              <p:nvPr/>
            </p:nvSpPr>
            <p:spPr>
              <a:xfrm>
                <a:off x="3897414" y="3466066"/>
                <a:ext cx="109337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38F1BD-53E2-D645-ADFC-E2E13A78E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414" y="3466066"/>
                <a:ext cx="1093371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C0716A0-C3C6-1F47-A8D1-A4A6373B7A6E}"/>
              </a:ext>
            </a:extLst>
          </p:cNvPr>
          <p:cNvCxnSpPr>
            <a:cxnSpLocks/>
          </p:cNvCxnSpPr>
          <p:nvPr/>
        </p:nvCxnSpPr>
        <p:spPr>
          <a:xfrm>
            <a:off x="8515178" y="652004"/>
            <a:ext cx="0" cy="3506999"/>
          </a:xfrm>
          <a:prstGeom prst="straightConnector1">
            <a:avLst/>
          </a:prstGeom>
          <a:ln w="3492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06E53A8-347D-DB46-B196-2083855B8B9D}"/>
                  </a:ext>
                </a:extLst>
              </p:cNvPr>
              <p:cNvSpPr txBox="1"/>
              <p:nvPr/>
            </p:nvSpPr>
            <p:spPr>
              <a:xfrm>
                <a:off x="8291772" y="2482322"/>
                <a:ext cx="109337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06E53A8-347D-DB46-B196-2083855B8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1772" y="2482322"/>
                <a:ext cx="1093371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DADD989-991A-9944-91D3-D8DFAD02E224}"/>
              </a:ext>
            </a:extLst>
          </p:cNvPr>
          <p:cNvCxnSpPr>
            <a:cxnSpLocks/>
          </p:cNvCxnSpPr>
          <p:nvPr/>
        </p:nvCxnSpPr>
        <p:spPr>
          <a:xfrm flipH="1">
            <a:off x="6766861" y="652004"/>
            <a:ext cx="1360968" cy="17777"/>
          </a:xfrm>
          <a:prstGeom prst="straightConnector1">
            <a:avLst/>
          </a:prstGeom>
          <a:ln w="3492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48B0226-9D81-E04C-8B1E-F31CAA192EF8}"/>
                  </a:ext>
                </a:extLst>
              </p:cNvPr>
              <p:cNvSpPr txBox="1"/>
              <p:nvPr/>
            </p:nvSpPr>
            <p:spPr>
              <a:xfrm>
                <a:off x="7857049" y="-280441"/>
                <a:ext cx="109337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48B0226-9D81-E04C-8B1E-F31CAA192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049" y="-280441"/>
                <a:ext cx="1093371" cy="584775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8E996936-8C63-924F-A830-C23E047FD1FE}"/>
              </a:ext>
            </a:extLst>
          </p:cNvPr>
          <p:cNvSpPr/>
          <p:nvPr/>
        </p:nvSpPr>
        <p:spPr>
          <a:xfrm>
            <a:off x="7305238" y="42103"/>
            <a:ext cx="1645182" cy="1275389"/>
          </a:xfrm>
          <a:prstGeom prst="arc">
            <a:avLst>
              <a:gd name="adj1" fmla="val 11091319"/>
              <a:gd name="adj2" fmla="val 155548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BB1CA8B-8AA7-A94A-9518-4E722064656C}"/>
              </a:ext>
            </a:extLst>
          </p:cNvPr>
          <p:cNvCxnSpPr>
            <a:cxnSpLocks/>
          </p:cNvCxnSpPr>
          <p:nvPr/>
        </p:nvCxnSpPr>
        <p:spPr>
          <a:xfrm flipH="1" flipV="1">
            <a:off x="5847907" y="287009"/>
            <a:ext cx="970763" cy="364995"/>
          </a:xfrm>
          <a:prstGeom prst="straightConnector1">
            <a:avLst/>
          </a:prstGeom>
          <a:ln w="3492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5F3B127-E40B-E546-91D1-699A3B42BCB1}"/>
                  </a:ext>
                </a:extLst>
              </p:cNvPr>
              <p:cNvSpPr txBox="1"/>
              <p:nvPr/>
            </p:nvSpPr>
            <p:spPr>
              <a:xfrm>
                <a:off x="5942678" y="-113539"/>
                <a:ext cx="109337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5F3B127-E40B-E546-91D1-699A3B42B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678" y="-113539"/>
                <a:ext cx="1093371" cy="584775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88225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8F270F1-0793-FF4A-A9D1-4B21814DEACE}"/>
              </a:ext>
            </a:extLst>
          </p:cNvPr>
          <p:cNvSpPr/>
          <p:nvPr/>
        </p:nvSpPr>
        <p:spPr>
          <a:xfrm>
            <a:off x="3423689" y="3332657"/>
            <a:ext cx="4347532" cy="224028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74E55B-10AB-8F40-BCE0-D9821EF47747}"/>
              </a:ext>
            </a:extLst>
          </p:cNvPr>
          <p:cNvSpPr/>
          <p:nvPr/>
        </p:nvSpPr>
        <p:spPr>
          <a:xfrm>
            <a:off x="2988936" y="3241217"/>
            <a:ext cx="5154931" cy="491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9B55014-E204-8146-9146-242F8BD44223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7771221" y="2921177"/>
            <a:ext cx="0" cy="15316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069C92E-6A41-F845-B45F-D6F132699D22}"/>
              </a:ext>
            </a:extLst>
          </p:cNvPr>
          <p:cNvCxnSpPr/>
          <p:nvPr/>
        </p:nvCxnSpPr>
        <p:spPr>
          <a:xfrm flipV="1">
            <a:off x="3417735" y="2921177"/>
            <a:ext cx="0" cy="15316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BDB1C63-25E3-F94E-BDDA-82FA80EADC0C}"/>
              </a:ext>
            </a:extLst>
          </p:cNvPr>
          <p:cNvSpPr/>
          <p:nvPr/>
        </p:nvSpPr>
        <p:spPr>
          <a:xfrm>
            <a:off x="5154724" y="3332657"/>
            <a:ext cx="935665" cy="7772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C282B3-9AE8-D548-99B1-CE39F547E404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5594479" y="727105"/>
            <a:ext cx="28078" cy="260555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5543FB7-3A24-7D49-8C15-9F2F46ECAF8E}"/>
              </a:ext>
            </a:extLst>
          </p:cNvPr>
          <p:cNvSpPr/>
          <p:nvPr/>
        </p:nvSpPr>
        <p:spPr>
          <a:xfrm>
            <a:off x="3993365" y="368965"/>
            <a:ext cx="3202227" cy="358140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F4EF73E-0C1F-A540-AFBE-F187A3280CDE}"/>
              </a:ext>
            </a:extLst>
          </p:cNvPr>
          <p:cNvCxnSpPr/>
          <p:nvPr/>
        </p:nvCxnSpPr>
        <p:spPr>
          <a:xfrm>
            <a:off x="3940860" y="727105"/>
            <a:ext cx="32748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A97ECC-A9BD-6647-B188-5F239F7F8015}"/>
                  </a:ext>
                </a:extLst>
              </p:cNvPr>
              <p:cNvSpPr txBox="1"/>
              <p:nvPr/>
            </p:nvSpPr>
            <p:spPr>
              <a:xfrm>
                <a:off x="5373926" y="2442913"/>
                <a:ext cx="109337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A97ECC-A9BD-6647-B188-5F239F7F8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926" y="2442913"/>
                <a:ext cx="1093371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08E442B2-E4EB-254E-BBC1-08D939D888E4}"/>
              </a:ext>
            </a:extLst>
          </p:cNvPr>
          <p:cNvSpPr/>
          <p:nvPr/>
        </p:nvSpPr>
        <p:spPr>
          <a:xfrm>
            <a:off x="5154724" y="3732707"/>
            <a:ext cx="935665" cy="377190"/>
          </a:xfrm>
          <a:prstGeom prst="rect">
            <a:avLst/>
          </a:prstGeom>
          <a:solidFill>
            <a:schemeClr val="accent1">
              <a:lumMod val="60000"/>
              <a:lumOff val="4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1FBFC2B-0589-CA40-BCD8-1F37CC3B3A92}"/>
              </a:ext>
            </a:extLst>
          </p:cNvPr>
          <p:cNvCxnSpPr/>
          <p:nvPr/>
        </p:nvCxnSpPr>
        <p:spPr>
          <a:xfrm flipV="1">
            <a:off x="5828396" y="4109897"/>
            <a:ext cx="0" cy="95120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976C68-17A0-194C-BB04-9CFF0622FFC8}"/>
              </a:ext>
            </a:extLst>
          </p:cNvPr>
          <p:cNvCxnSpPr/>
          <p:nvPr/>
        </p:nvCxnSpPr>
        <p:spPr>
          <a:xfrm flipV="1">
            <a:off x="5606590" y="2356293"/>
            <a:ext cx="0" cy="95120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0B078F1-DCE0-9944-8DF0-08CCACA15F1F}"/>
              </a:ext>
            </a:extLst>
          </p:cNvPr>
          <p:cNvCxnSpPr>
            <a:cxnSpLocks/>
          </p:cNvCxnSpPr>
          <p:nvPr/>
        </p:nvCxnSpPr>
        <p:spPr>
          <a:xfrm>
            <a:off x="5373926" y="3732707"/>
            <a:ext cx="0" cy="1541416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D682F92-FA13-0B4D-82A1-840D896BEABA}"/>
                  </a:ext>
                </a:extLst>
              </p:cNvPr>
              <p:cNvSpPr txBox="1"/>
              <p:nvPr/>
            </p:nvSpPr>
            <p:spPr>
              <a:xfrm>
                <a:off x="5622556" y="4322603"/>
                <a:ext cx="109337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D682F92-FA13-0B4D-82A1-840D896BE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556" y="4322603"/>
                <a:ext cx="1093371" cy="584775"/>
              </a:xfrm>
              <a:prstGeom prst="rect">
                <a:avLst/>
              </a:prstGeom>
              <a:blipFill>
                <a:blip r:embed="rId3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5661085-7C2A-9049-B368-438424CFC0BD}"/>
                  </a:ext>
                </a:extLst>
              </p:cNvPr>
              <p:cNvSpPr txBox="1"/>
              <p:nvPr/>
            </p:nvSpPr>
            <p:spPr>
              <a:xfrm>
                <a:off x="4483825" y="4360434"/>
                <a:ext cx="109337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5661085-7C2A-9049-B368-438424CFC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825" y="4360434"/>
                <a:ext cx="109337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0480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09988FA-F6EF-CB4D-8BB8-9046ABECF19E}"/>
              </a:ext>
            </a:extLst>
          </p:cNvPr>
          <p:cNvSpPr/>
          <p:nvPr/>
        </p:nvSpPr>
        <p:spPr>
          <a:xfrm>
            <a:off x="3423689" y="3332657"/>
            <a:ext cx="4347532" cy="224028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FBE68D-7CC8-2743-B8B5-EFE9F52EE63A}"/>
              </a:ext>
            </a:extLst>
          </p:cNvPr>
          <p:cNvSpPr/>
          <p:nvPr/>
        </p:nvSpPr>
        <p:spPr>
          <a:xfrm>
            <a:off x="2988936" y="3241217"/>
            <a:ext cx="5154931" cy="491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5B38406-A121-9F46-AB2C-A351022AC57E}"/>
              </a:ext>
            </a:extLst>
          </p:cNvPr>
          <p:cNvCxnSpPr>
            <a:cxnSpLocks/>
          </p:cNvCxnSpPr>
          <p:nvPr/>
        </p:nvCxnSpPr>
        <p:spPr>
          <a:xfrm flipV="1">
            <a:off x="7771221" y="2201087"/>
            <a:ext cx="0" cy="15316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B538C19-AB58-5F4F-AB6D-83E3ECDEB181}"/>
              </a:ext>
            </a:extLst>
          </p:cNvPr>
          <p:cNvCxnSpPr/>
          <p:nvPr/>
        </p:nvCxnSpPr>
        <p:spPr>
          <a:xfrm flipV="1">
            <a:off x="3423689" y="2243617"/>
            <a:ext cx="0" cy="15316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55B238-0DA3-C548-994D-9EF20275CEAA}"/>
              </a:ext>
            </a:extLst>
          </p:cNvPr>
          <p:cNvSpPr/>
          <p:nvPr/>
        </p:nvSpPr>
        <p:spPr>
          <a:xfrm>
            <a:off x="3508749" y="2998381"/>
            <a:ext cx="4206240" cy="7768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0FC0D65F-4563-FD43-A316-30FAC9B45AF8}"/>
              </a:ext>
            </a:extLst>
          </p:cNvPr>
          <p:cNvSpPr/>
          <p:nvPr/>
        </p:nvSpPr>
        <p:spPr>
          <a:xfrm>
            <a:off x="4747358" y="3686987"/>
            <a:ext cx="1638086" cy="731520"/>
          </a:xfrm>
          <a:prstGeom prst="cube">
            <a:avLst>
              <a:gd name="adj" fmla="val 4893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3AB2E223-9197-B647-BE97-C82B3680CECE}"/>
              </a:ext>
            </a:extLst>
          </p:cNvPr>
          <p:cNvSpPr/>
          <p:nvPr/>
        </p:nvSpPr>
        <p:spPr>
          <a:xfrm>
            <a:off x="4772459" y="2653163"/>
            <a:ext cx="1644039" cy="1765344"/>
          </a:xfrm>
          <a:prstGeom prst="cube">
            <a:avLst/>
          </a:prstGeom>
          <a:solidFill>
            <a:schemeClr val="bg1">
              <a:lumMod val="65000"/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AA260F-39CD-8E48-B3E2-C41B692BA3C0}"/>
              </a:ext>
            </a:extLst>
          </p:cNvPr>
          <p:cNvCxnSpPr/>
          <p:nvPr/>
        </p:nvCxnSpPr>
        <p:spPr>
          <a:xfrm>
            <a:off x="4778412" y="3997842"/>
            <a:ext cx="12396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3CF9B0D-FE2D-BE4A-99CC-A73D192261A5}"/>
              </a:ext>
            </a:extLst>
          </p:cNvPr>
          <p:cNvCxnSpPr/>
          <p:nvPr/>
        </p:nvCxnSpPr>
        <p:spPr>
          <a:xfrm flipV="1">
            <a:off x="5996763" y="3686987"/>
            <a:ext cx="419735" cy="332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53392A3-5C48-7C45-B520-2CC0B229B0B9}"/>
                  </a:ext>
                </a:extLst>
              </p:cNvPr>
              <p:cNvSpPr txBox="1"/>
              <p:nvPr/>
            </p:nvSpPr>
            <p:spPr>
              <a:xfrm>
                <a:off x="5072333" y="2528165"/>
                <a:ext cx="109337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53392A3-5C48-7C45-B520-2CC0B229B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333" y="2528165"/>
                <a:ext cx="1093371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B2A553D-488C-3544-BC47-97DBA351C2B8}"/>
                  </a:ext>
                </a:extLst>
              </p:cNvPr>
              <p:cNvSpPr txBox="1"/>
              <p:nvPr/>
            </p:nvSpPr>
            <p:spPr>
              <a:xfrm>
                <a:off x="6143443" y="3084340"/>
                <a:ext cx="211735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B2A553D-488C-3544-BC47-97DBA351C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443" y="3084340"/>
                <a:ext cx="211735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0BB47A-3ECE-C545-9F2D-A6AB9B66B1E8}"/>
                  </a:ext>
                </a:extLst>
              </p:cNvPr>
              <p:cNvSpPr txBox="1"/>
              <p:nvPr/>
            </p:nvSpPr>
            <p:spPr>
              <a:xfrm>
                <a:off x="6319717" y="3663279"/>
                <a:ext cx="109337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0BB47A-3ECE-C545-9F2D-A6AB9B66B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717" y="3663279"/>
                <a:ext cx="109337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D23DAB-59AD-4749-8931-86B7B563A5EF}"/>
              </a:ext>
            </a:extLst>
          </p:cNvPr>
          <p:cNvCxnSpPr/>
          <p:nvPr/>
        </p:nvCxnSpPr>
        <p:spPr>
          <a:xfrm>
            <a:off x="6654186" y="3730669"/>
            <a:ext cx="0" cy="45720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69E17D8-06F2-8B47-B79C-04736B0A610A}"/>
              </a:ext>
            </a:extLst>
          </p:cNvPr>
          <p:cNvCxnSpPr/>
          <p:nvPr/>
        </p:nvCxnSpPr>
        <p:spPr>
          <a:xfrm>
            <a:off x="6634670" y="2998381"/>
            <a:ext cx="0" cy="82296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5815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3FF02228-B9FB-0D4D-8805-3B7AD8257E04}"/>
              </a:ext>
            </a:extLst>
          </p:cNvPr>
          <p:cNvGrpSpPr/>
          <p:nvPr/>
        </p:nvGrpSpPr>
        <p:grpSpPr>
          <a:xfrm>
            <a:off x="2391730" y="539086"/>
            <a:ext cx="5603954" cy="5262288"/>
            <a:chOff x="2689441" y="368965"/>
            <a:chExt cx="5603954" cy="5262288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1E716C19-98C9-CF4C-B011-288B9DE21F75}"/>
                </a:ext>
              </a:extLst>
            </p:cNvPr>
            <p:cNvSpPr/>
            <p:nvPr/>
          </p:nvSpPr>
          <p:spPr>
            <a:xfrm>
              <a:off x="3423689" y="3160028"/>
              <a:ext cx="4347532" cy="241290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E84CB77-0D56-9045-836E-BF553B04CAF7}"/>
                </a:ext>
              </a:extLst>
            </p:cNvPr>
            <p:cNvSpPr/>
            <p:nvPr/>
          </p:nvSpPr>
          <p:spPr>
            <a:xfrm>
              <a:off x="2988936" y="2921176"/>
              <a:ext cx="5154931" cy="5179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7A335F3-6794-5742-87CC-BC882BE842DE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 flipV="1">
              <a:off x="7771221" y="2921177"/>
              <a:ext cx="0" cy="144530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7DF4019-B54F-3448-8D78-6B299307CC8F}"/>
                </a:ext>
              </a:extLst>
            </p:cNvPr>
            <p:cNvCxnSpPr/>
            <p:nvPr/>
          </p:nvCxnSpPr>
          <p:spPr>
            <a:xfrm flipV="1">
              <a:off x="3417735" y="2921177"/>
              <a:ext cx="0" cy="153162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E2333E4-0E54-3345-9747-18CAC5D7ED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94479" y="727105"/>
              <a:ext cx="0" cy="338328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40A2F0-9CA6-C344-8497-6E39BD71EFDA}"/>
                </a:ext>
              </a:extLst>
            </p:cNvPr>
            <p:cNvSpPr/>
            <p:nvPr/>
          </p:nvSpPr>
          <p:spPr>
            <a:xfrm>
              <a:off x="3993365" y="368965"/>
              <a:ext cx="3202227" cy="358140"/>
            </a:xfrm>
            <a:prstGeom prst="rect">
              <a:avLst/>
            </a:prstGeom>
            <a:pattFill prst="wdUpDiag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FA2D3D2-D9AB-2348-BB82-B9FB3A8F59C2}"/>
                </a:ext>
              </a:extLst>
            </p:cNvPr>
            <p:cNvCxnSpPr/>
            <p:nvPr/>
          </p:nvCxnSpPr>
          <p:spPr>
            <a:xfrm>
              <a:off x="3940860" y="727105"/>
              <a:ext cx="327482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62E58EE-AF24-2B41-B4D8-0B2C2E108EEC}"/>
                    </a:ext>
                  </a:extLst>
                </p:cNvPr>
                <p:cNvSpPr txBox="1"/>
                <p:nvPr/>
              </p:nvSpPr>
              <p:spPr>
                <a:xfrm>
                  <a:off x="5373926" y="2442913"/>
                  <a:ext cx="109337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62E58EE-AF24-2B41-B4D8-0B2C2E108E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926" y="2442913"/>
                  <a:ext cx="1093371" cy="58477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DF2804-D0F1-B843-B8D7-3D2FDC8E407E}"/>
                </a:ext>
              </a:extLst>
            </p:cNvPr>
            <p:cNvCxnSpPr/>
            <p:nvPr/>
          </p:nvCxnSpPr>
          <p:spPr>
            <a:xfrm flipV="1">
              <a:off x="5606590" y="2356293"/>
              <a:ext cx="0" cy="951201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AADE8FD-F085-D34F-9ACE-057B1A8B5ABC}"/>
                </a:ext>
              </a:extLst>
            </p:cNvPr>
            <p:cNvSpPr/>
            <p:nvPr/>
          </p:nvSpPr>
          <p:spPr>
            <a:xfrm>
              <a:off x="2700670" y="368965"/>
              <a:ext cx="5592725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36A0FD5-929F-E04C-A1BD-8F96B7379BD3}"/>
                </a:ext>
              </a:extLst>
            </p:cNvPr>
            <p:cNvSpPr/>
            <p:nvPr/>
          </p:nvSpPr>
          <p:spPr>
            <a:xfrm>
              <a:off x="2689441" y="391825"/>
              <a:ext cx="62233" cy="52394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20D3E91-D1FA-E64B-B9CC-4DEF40AC492C}"/>
                </a:ext>
              </a:extLst>
            </p:cNvPr>
            <p:cNvSpPr/>
            <p:nvPr/>
          </p:nvSpPr>
          <p:spPr>
            <a:xfrm>
              <a:off x="2689441" y="5585533"/>
              <a:ext cx="5592725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607477D-8EE1-A842-B835-E6E1D94DFF7D}"/>
                </a:ext>
              </a:extLst>
            </p:cNvPr>
            <p:cNvSpPr/>
            <p:nvPr/>
          </p:nvSpPr>
          <p:spPr>
            <a:xfrm>
              <a:off x="8219933" y="368965"/>
              <a:ext cx="62233" cy="52394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E46692A-9105-9A4A-A660-5E8638E85204}"/>
                </a:ext>
              </a:extLst>
            </p:cNvPr>
            <p:cNvSpPr/>
            <p:nvPr/>
          </p:nvSpPr>
          <p:spPr>
            <a:xfrm>
              <a:off x="5075871" y="4045208"/>
              <a:ext cx="1093371" cy="10972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20340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79D569B-C20D-C94D-AA56-9C2F02C6553A}"/>
              </a:ext>
            </a:extLst>
          </p:cNvPr>
          <p:cNvSpPr/>
          <p:nvPr/>
        </p:nvSpPr>
        <p:spPr>
          <a:xfrm>
            <a:off x="3125978" y="3330149"/>
            <a:ext cx="4347532" cy="24129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B0D4B-94C7-0B49-8412-76A8B4A83CD2}"/>
              </a:ext>
            </a:extLst>
          </p:cNvPr>
          <p:cNvSpPr/>
          <p:nvPr/>
        </p:nvSpPr>
        <p:spPr>
          <a:xfrm>
            <a:off x="2691225" y="3091297"/>
            <a:ext cx="5154931" cy="5179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F55D479-12E2-7448-8E22-6658D46BC1D3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7473510" y="3091298"/>
            <a:ext cx="0" cy="144530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0BDD9C8-E094-FA4D-A823-41ECD6A6D8E1}"/>
              </a:ext>
            </a:extLst>
          </p:cNvPr>
          <p:cNvCxnSpPr/>
          <p:nvPr/>
        </p:nvCxnSpPr>
        <p:spPr>
          <a:xfrm flipV="1">
            <a:off x="3120024" y="3091298"/>
            <a:ext cx="0" cy="15316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4A5D39-3586-BB4D-A033-DB25057BA23E}"/>
              </a:ext>
            </a:extLst>
          </p:cNvPr>
          <p:cNvCxnSpPr>
            <a:cxnSpLocks/>
          </p:cNvCxnSpPr>
          <p:nvPr/>
        </p:nvCxnSpPr>
        <p:spPr>
          <a:xfrm flipH="1" flipV="1">
            <a:off x="5296768" y="897226"/>
            <a:ext cx="0" cy="33832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8710C69-7465-8F45-880C-1FDB7A8EA660}"/>
              </a:ext>
            </a:extLst>
          </p:cNvPr>
          <p:cNvSpPr/>
          <p:nvPr/>
        </p:nvSpPr>
        <p:spPr>
          <a:xfrm>
            <a:off x="3695654" y="539086"/>
            <a:ext cx="3202227" cy="358140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3826E74-830F-9344-BDFE-6FBED3DC0ECA}"/>
              </a:ext>
            </a:extLst>
          </p:cNvPr>
          <p:cNvCxnSpPr/>
          <p:nvPr/>
        </p:nvCxnSpPr>
        <p:spPr>
          <a:xfrm>
            <a:off x="3643149" y="897226"/>
            <a:ext cx="32748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D47B96-6477-AE4B-8415-081D7AFC5433}"/>
                  </a:ext>
                </a:extLst>
              </p:cNvPr>
              <p:cNvSpPr txBox="1"/>
              <p:nvPr/>
            </p:nvSpPr>
            <p:spPr>
              <a:xfrm>
                <a:off x="5076215" y="2613034"/>
                <a:ext cx="109337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D47B96-6477-AE4B-8415-081D7AFC5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215" y="2613034"/>
                <a:ext cx="1093371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83683D4-CFF1-D944-A111-E9FE7C8F72E4}"/>
              </a:ext>
            </a:extLst>
          </p:cNvPr>
          <p:cNvCxnSpPr/>
          <p:nvPr/>
        </p:nvCxnSpPr>
        <p:spPr>
          <a:xfrm flipV="1">
            <a:off x="5308879" y="2526414"/>
            <a:ext cx="0" cy="95120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41F4046-0521-B741-A0A6-096DB7439D1D}"/>
              </a:ext>
            </a:extLst>
          </p:cNvPr>
          <p:cNvSpPr/>
          <p:nvPr/>
        </p:nvSpPr>
        <p:spPr>
          <a:xfrm>
            <a:off x="2402959" y="539086"/>
            <a:ext cx="559272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834FE4-2AE2-DA40-A773-9D997F5C7E37}"/>
              </a:ext>
            </a:extLst>
          </p:cNvPr>
          <p:cNvSpPr/>
          <p:nvPr/>
        </p:nvSpPr>
        <p:spPr>
          <a:xfrm>
            <a:off x="2391730" y="561946"/>
            <a:ext cx="62233" cy="5239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D0D01C-59F1-6342-9F58-E51AB86CF68C}"/>
              </a:ext>
            </a:extLst>
          </p:cNvPr>
          <p:cNvSpPr/>
          <p:nvPr/>
        </p:nvSpPr>
        <p:spPr>
          <a:xfrm>
            <a:off x="2391730" y="5755654"/>
            <a:ext cx="559272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771142-41E1-CA47-8957-A438F52A0490}"/>
              </a:ext>
            </a:extLst>
          </p:cNvPr>
          <p:cNvSpPr/>
          <p:nvPr/>
        </p:nvSpPr>
        <p:spPr>
          <a:xfrm>
            <a:off x="7922222" y="539086"/>
            <a:ext cx="62233" cy="5239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3099CF-E1B6-1C44-9B1E-397A173E1BEA}"/>
              </a:ext>
            </a:extLst>
          </p:cNvPr>
          <p:cNvSpPr/>
          <p:nvPr/>
        </p:nvSpPr>
        <p:spPr>
          <a:xfrm>
            <a:off x="4778160" y="4215329"/>
            <a:ext cx="1093371" cy="1097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D7DD759-FEC2-7D41-A62D-39D29E06A6F2}"/>
              </a:ext>
            </a:extLst>
          </p:cNvPr>
          <p:cNvGrpSpPr/>
          <p:nvPr/>
        </p:nvGrpSpPr>
        <p:grpSpPr>
          <a:xfrm>
            <a:off x="8908690" y="2645086"/>
            <a:ext cx="2782478" cy="2959910"/>
            <a:chOff x="8908690" y="2645086"/>
            <a:chExt cx="2782478" cy="29599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A947A51-0614-594B-B7E7-18B045C3ABF4}"/>
                    </a:ext>
                  </a:extLst>
                </p:cNvPr>
                <p:cNvSpPr txBox="1"/>
                <p:nvPr/>
              </p:nvSpPr>
              <p:spPr>
                <a:xfrm>
                  <a:off x="9737091" y="2645086"/>
                  <a:ext cx="109337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A947A51-0614-594B-B7E7-18B045C3AB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7091" y="2645086"/>
                  <a:ext cx="1093371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09BBF93-607B-2747-8186-AFC80C571410}"/>
                </a:ext>
              </a:extLst>
            </p:cNvPr>
            <p:cNvCxnSpPr/>
            <p:nvPr/>
          </p:nvCxnSpPr>
          <p:spPr>
            <a:xfrm flipV="1">
              <a:off x="9906226" y="2791165"/>
              <a:ext cx="0" cy="951201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7907E1D-9F67-6644-8689-1F98999267E0}"/>
                </a:ext>
              </a:extLst>
            </p:cNvPr>
            <p:cNvSpPr/>
            <p:nvPr/>
          </p:nvSpPr>
          <p:spPr>
            <a:xfrm>
              <a:off x="9375507" y="3666689"/>
              <a:ext cx="1093371" cy="10972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BDAE68D-070D-BC4E-AB5A-25C69533763A}"/>
                </a:ext>
              </a:extLst>
            </p:cNvPr>
            <p:cNvCxnSpPr>
              <a:cxnSpLocks/>
            </p:cNvCxnSpPr>
            <p:nvPr/>
          </p:nvCxnSpPr>
          <p:spPr>
            <a:xfrm>
              <a:off x="9922192" y="4288368"/>
              <a:ext cx="0" cy="951201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17942B5-C1BC-B74A-A19A-0D0FCDA74C36}"/>
                    </a:ext>
                  </a:extLst>
                </p:cNvPr>
                <p:cNvSpPr txBox="1"/>
                <p:nvPr/>
              </p:nvSpPr>
              <p:spPr>
                <a:xfrm>
                  <a:off x="9741970" y="5020221"/>
                  <a:ext cx="109337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𝑀𝑔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17942B5-C1BC-B74A-A19A-0D0FCDA74C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1970" y="5020221"/>
                  <a:ext cx="1093371" cy="584775"/>
                </a:xfrm>
                <a:prstGeom prst="rect">
                  <a:avLst/>
                </a:prstGeom>
                <a:blipFill>
                  <a:blip r:embed="rId4"/>
                  <a:stretch>
                    <a:fillRect b="-191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89AB843-3AEC-D640-B8EC-2FB77F3E04B9}"/>
                </a:ext>
              </a:extLst>
            </p:cNvPr>
            <p:cNvCxnSpPr/>
            <p:nvPr/>
          </p:nvCxnSpPr>
          <p:spPr>
            <a:xfrm flipV="1">
              <a:off x="10830462" y="3609288"/>
              <a:ext cx="0" cy="11546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16A0B71-9670-4945-96CD-3A496F2CC5CB}"/>
                    </a:ext>
                  </a:extLst>
                </p:cNvPr>
                <p:cNvSpPr txBox="1"/>
                <p:nvPr/>
              </p:nvSpPr>
              <p:spPr>
                <a:xfrm>
                  <a:off x="10597797" y="3924632"/>
                  <a:ext cx="109337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16A0B71-9670-4945-96CD-3A496F2CC5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7797" y="3924632"/>
                  <a:ext cx="1093371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B510737-34A3-594A-9E79-0C1F2FC61E6D}"/>
                </a:ext>
              </a:extLst>
            </p:cNvPr>
            <p:cNvCxnSpPr/>
            <p:nvPr/>
          </p:nvCxnSpPr>
          <p:spPr>
            <a:xfrm flipV="1">
              <a:off x="9737091" y="4262584"/>
              <a:ext cx="0" cy="951201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C89A805-9C88-8842-A957-EEB569F9B2A3}"/>
                    </a:ext>
                  </a:extLst>
                </p:cNvPr>
                <p:cNvSpPr txBox="1"/>
                <p:nvPr/>
              </p:nvSpPr>
              <p:spPr>
                <a:xfrm>
                  <a:off x="8908690" y="4710154"/>
                  <a:ext cx="109337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C89A805-9C88-8842-A957-EEB569F9B2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8690" y="4710154"/>
                  <a:ext cx="1093371" cy="584775"/>
                </a:xfrm>
                <a:prstGeom prst="rect">
                  <a:avLst/>
                </a:prstGeom>
                <a:blipFill>
                  <a:blip r:embed="rId6"/>
                  <a:stretch>
                    <a:fillRect b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615339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2A3F9C79-16DA-4346-B7AA-FEBD584D2C9F}"/>
              </a:ext>
            </a:extLst>
          </p:cNvPr>
          <p:cNvGrpSpPr/>
          <p:nvPr/>
        </p:nvGrpSpPr>
        <p:grpSpPr>
          <a:xfrm>
            <a:off x="229811" y="1256848"/>
            <a:ext cx="11710028" cy="5576718"/>
            <a:chOff x="229811" y="1256848"/>
            <a:chExt cx="11710028" cy="557671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1C9B85C-F7F9-4244-A2CC-7AF77009F9C0}"/>
                </a:ext>
              </a:extLst>
            </p:cNvPr>
            <p:cNvSpPr/>
            <p:nvPr/>
          </p:nvSpPr>
          <p:spPr>
            <a:xfrm>
              <a:off x="2089652" y="2153093"/>
              <a:ext cx="1970569" cy="2509284"/>
            </a:xfrm>
            <a:prstGeom prst="rect">
              <a:avLst/>
            </a:prstGeom>
            <a:pattFill prst="wdUpDiag">
              <a:fgClr>
                <a:schemeClr val="accent2">
                  <a:lumMod val="40000"/>
                  <a:lumOff val="6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D0828DD-6F75-9C4D-8DE8-3A69AD2AC70D}"/>
                    </a:ext>
                  </a:extLst>
                </p:cNvPr>
                <p:cNvSpPr txBox="1"/>
                <p:nvPr/>
              </p:nvSpPr>
              <p:spPr>
                <a:xfrm>
                  <a:off x="8633780" y="3066613"/>
                  <a:ext cx="69398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D0828DD-6F75-9C4D-8DE8-3A69AD2AC7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3780" y="3066613"/>
                  <a:ext cx="693980" cy="58477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874A81F-99FA-1A45-AD7D-E707F96BDE00}"/>
                </a:ext>
              </a:extLst>
            </p:cNvPr>
            <p:cNvCxnSpPr>
              <a:cxnSpLocks/>
            </p:cNvCxnSpPr>
            <p:nvPr/>
          </p:nvCxnSpPr>
          <p:spPr>
            <a:xfrm>
              <a:off x="6329914" y="1616149"/>
              <a:ext cx="0" cy="4444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E75E1F2-9DB9-AB48-88EE-EA0CA3C6DC46}"/>
                </a:ext>
              </a:extLst>
            </p:cNvPr>
            <p:cNvSpPr/>
            <p:nvPr/>
          </p:nvSpPr>
          <p:spPr>
            <a:xfrm>
              <a:off x="5323721" y="2762693"/>
              <a:ext cx="1970569" cy="2509284"/>
            </a:xfrm>
            <a:prstGeom prst="rect">
              <a:avLst/>
            </a:prstGeom>
            <a:pattFill prst="wdUpDiag">
              <a:fgClr>
                <a:schemeClr val="accent2">
                  <a:lumMod val="40000"/>
                  <a:lumOff val="6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74544A6-6437-4F4E-A496-BCE2F3F72008}"/>
                </a:ext>
              </a:extLst>
            </p:cNvPr>
            <p:cNvCxnSpPr/>
            <p:nvPr/>
          </p:nvCxnSpPr>
          <p:spPr>
            <a:xfrm>
              <a:off x="5348885" y="4017335"/>
              <a:ext cx="19202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FD32C84-BB98-6B47-8DB3-516A3A173060}"/>
                    </a:ext>
                  </a:extLst>
                </p:cNvPr>
                <p:cNvSpPr txBox="1"/>
                <p:nvPr/>
              </p:nvSpPr>
              <p:spPr>
                <a:xfrm>
                  <a:off x="6329914" y="5736275"/>
                  <a:ext cx="69398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FD32C84-BB98-6B47-8DB3-516A3A1730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9914" y="5736275"/>
                  <a:ext cx="693980" cy="584775"/>
                </a:xfrm>
                <a:prstGeom prst="rect">
                  <a:avLst/>
                </a:prstGeom>
                <a:blipFill>
                  <a:blip r:embed="rId3"/>
                  <a:stretch>
                    <a:fillRect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D1C2594-680D-C745-9433-F7238B9F36E7}"/>
                    </a:ext>
                  </a:extLst>
                </p:cNvPr>
                <p:cNvSpPr txBox="1"/>
                <p:nvPr/>
              </p:nvSpPr>
              <p:spPr>
                <a:xfrm>
                  <a:off x="5763525" y="3304961"/>
                  <a:ext cx="69398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D1C2594-680D-C745-9433-F7238B9F36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3525" y="3304961"/>
                  <a:ext cx="693980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BB8F6A1-0A14-4C4E-B77C-5E5B4846AA18}"/>
                    </a:ext>
                  </a:extLst>
                </p:cNvPr>
                <p:cNvSpPr txBox="1"/>
                <p:nvPr/>
              </p:nvSpPr>
              <p:spPr>
                <a:xfrm>
                  <a:off x="6259370" y="3923405"/>
                  <a:ext cx="69398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BB8F6A1-0A14-4C4E-B77C-5E5B4846AA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9370" y="3923405"/>
                  <a:ext cx="693980" cy="584775"/>
                </a:xfrm>
                <a:prstGeom prst="rect">
                  <a:avLst/>
                </a:prstGeom>
                <a:blipFill>
                  <a:blip r:embed="rId5"/>
                  <a:stretch>
                    <a:fillRect l="-7143" r="-46429" b="-191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DC8351E-C96B-9742-9AE4-28022CB93E14}"/>
                </a:ext>
              </a:extLst>
            </p:cNvPr>
            <p:cNvCxnSpPr>
              <a:cxnSpLocks/>
            </p:cNvCxnSpPr>
            <p:nvPr/>
          </p:nvCxnSpPr>
          <p:spPr>
            <a:xfrm>
              <a:off x="6330271" y="2762693"/>
              <a:ext cx="0" cy="25092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E62B99-DA99-E14C-AB29-433CD6F08BD5}"/>
                </a:ext>
              </a:extLst>
            </p:cNvPr>
            <p:cNvCxnSpPr/>
            <p:nvPr/>
          </p:nvCxnSpPr>
          <p:spPr>
            <a:xfrm>
              <a:off x="2089652" y="3407735"/>
              <a:ext cx="19202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1FB233F-5FAF-3040-9F48-9CA71A590DA4}"/>
                </a:ext>
              </a:extLst>
            </p:cNvPr>
            <p:cNvCxnSpPr>
              <a:cxnSpLocks/>
            </p:cNvCxnSpPr>
            <p:nvPr/>
          </p:nvCxnSpPr>
          <p:spPr>
            <a:xfrm>
              <a:off x="3071038" y="2153093"/>
              <a:ext cx="0" cy="25092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245EF36-5125-1A48-A7E9-A42B96E1C2E0}"/>
                </a:ext>
              </a:extLst>
            </p:cNvPr>
            <p:cNvSpPr txBox="1"/>
            <p:nvPr/>
          </p:nvSpPr>
          <p:spPr>
            <a:xfrm>
              <a:off x="2286369" y="1256848"/>
              <a:ext cx="20247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Baghdad" pitchFamily="2" charset="-78"/>
                  <a:cs typeface="Baghdad" pitchFamily="2" charset="-78"/>
                </a:rPr>
                <a:t>Equilibrium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28DAE97-E7F1-BA4D-B344-7DCAD96E5EFC}"/>
                </a:ext>
              </a:extLst>
            </p:cNvPr>
            <p:cNvSpPr/>
            <p:nvPr/>
          </p:nvSpPr>
          <p:spPr>
            <a:xfrm>
              <a:off x="1097608" y="3040911"/>
              <a:ext cx="8023355" cy="3110024"/>
            </a:xfrm>
            <a:prstGeom prst="rect">
              <a:avLst/>
            </a:prstGeom>
            <a:solidFill>
              <a:schemeClr val="accent5">
                <a:lumMod val="75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E477BAA-F793-1847-87F7-6246528F8F07}"/>
                </a:ext>
              </a:extLst>
            </p:cNvPr>
            <p:cNvCxnSpPr/>
            <p:nvPr/>
          </p:nvCxnSpPr>
          <p:spPr>
            <a:xfrm>
              <a:off x="4809457" y="3402418"/>
              <a:ext cx="384048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2ECE0AF-BC3D-4F43-ACAD-D77A12125A66}"/>
                </a:ext>
              </a:extLst>
            </p:cNvPr>
            <p:cNvCxnSpPr/>
            <p:nvPr/>
          </p:nvCxnSpPr>
          <p:spPr>
            <a:xfrm>
              <a:off x="1786270" y="3066613"/>
              <a:ext cx="0" cy="159576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EE75E93-6877-5647-910A-493BB6408C86}"/>
                    </a:ext>
                  </a:extLst>
                </p:cNvPr>
                <p:cNvSpPr txBox="1"/>
                <p:nvPr/>
              </p:nvSpPr>
              <p:spPr>
                <a:xfrm>
                  <a:off x="1187657" y="3597348"/>
                  <a:ext cx="69544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EE75E93-6877-5647-910A-493BB6408C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7657" y="3597348"/>
                  <a:ext cx="695447" cy="584775"/>
                </a:xfrm>
                <a:prstGeom prst="rect">
                  <a:avLst/>
                </a:prstGeom>
                <a:blipFill>
                  <a:blip r:embed="rId6"/>
                  <a:stretch>
                    <a:fillRect b="-63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25651BE-003F-334F-B764-E1E5D565C208}"/>
                    </a:ext>
                  </a:extLst>
                </p:cNvPr>
                <p:cNvSpPr txBox="1"/>
                <p:nvPr/>
              </p:nvSpPr>
              <p:spPr>
                <a:xfrm>
                  <a:off x="7377904" y="4191901"/>
                  <a:ext cx="142019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25651BE-003F-334F-B764-E1E5D565C2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7904" y="4191901"/>
                  <a:ext cx="1420197" cy="584775"/>
                </a:xfrm>
                <a:prstGeom prst="rect">
                  <a:avLst/>
                </a:prstGeom>
                <a:blipFill>
                  <a:blip r:embed="rId7"/>
                  <a:stretch>
                    <a:fillRect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17A2303-CE46-FD48-987A-A9260349C15B}"/>
                </a:ext>
              </a:extLst>
            </p:cNvPr>
            <p:cNvCxnSpPr/>
            <p:nvPr/>
          </p:nvCxnSpPr>
          <p:spPr>
            <a:xfrm>
              <a:off x="7400615" y="3040472"/>
              <a:ext cx="0" cy="2286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8F0E37C-76DD-4B4F-B0F5-2B8A0E563F2E}"/>
                    </a:ext>
                  </a:extLst>
                </p:cNvPr>
                <p:cNvSpPr txBox="1"/>
                <p:nvPr/>
              </p:nvSpPr>
              <p:spPr>
                <a:xfrm>
                  <a:off x="6464934" y="2217798"/>
                  <a:ext cx="69398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8F0E37C-76DD-4B4F-B0F5-2B8A0E563F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4934" y="2217798"/>
                  <a:ext cx="693980" cy="5847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B8F2CE7-AF1C-CC46-AE60-A54879336103}"/>
                </a:ext>
              </a:extLst>
            </p:cNvPr>
            <p:cNvCxnSpPr/>
            <p:nvPr/>
          </p:nvCxnSpPr>
          <p:spPr>
            <a:xfrm flipV="1">
              <a:off x="2089652" y="1891264"/>
              <a:ext cx="430964" cy="2618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D5AA46D-D0A5-594F-9A33-58FFFDD3E781}"/>
                </a:ext>
              </a:extLst>
            </p:cNvPr>
            <p:cNvCxnSpPr/>
            <p:nvPr/>
          </p:nvCxnSpPr>
          <p:spPr>
            <a:xfrm flipV="1">
              <a:off x="4006704" y="1919177"/>
              <a:ext cx="430964" cy="2618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AB6D389-1A3E-BD48-9402-9781F09A754B}"/>
                </a:ext>
              </a:extLst>
            </p:cNvPr>
            <p:cNvCxnSpPr/>
            <p:nvPr/>
          </p:nvCxnSpPr>
          <p:spPr>
            <a:xfrm flipV="1">
              <a:off x="5329381" y="2489352"/>
              <a:ext cx="430964" cy="2618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B19254-0D5B-5C49-86E8-D0125FC8C56F}"/>
                </a:ext>
              </a:extLst>
            </p:cNvPr>
            <p:cNvCxnSpPr/>
            <p:nvPr/>
          </p:nvCxnSpPr>
          <p:spPr>
            <a:xfrm flipV="1">
              <a:off x="7246433" y="2517265"/>
              <a:ext cx="430964" cy="2618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B7FCE67-6E0D-3148-8536-360E64B73C67}"/>
                    </a:ext>
                  </a:extLst>
                </p:cNvPr>
                <p:cNvSpPr txBox="1"/>
                <p:nvPr/>
              </p:nvSpPr>
              <p:spPr>
                <a:xfrm>
                  <a:off x="7457683" y="1945317"/>
                  <a:ext cx="193386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latin typeface="Baghdad" pitchFamily="2" charset="-78"/>
                      <a:cs typeface="Baghdad" pitchFamily="2" charset="-78"/>
                    </a:rPr>
                    <a:t>At instant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Baghdad" pitchFamily="2" charset="-78"/>
                        </a:rPr>
                        <m:t>𝑡</m:t>
                      </m:r>
                    </m:oMath>
                  </a14:m>
                  <a:endParaRPr lang="en-US" sz="2800" dirty="0">
                    <a:latin typeface="Baghdad" pitchFamily="2" charset="-78"/>
                    <a:cs typeface="Baghdad" pitchFamily="2" charset="-78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B7FCE67-6E0D-3148-8536-360E64B73C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7683" y="1945317"/>
                  <a:ext cx="1933863" cy="523220"/>
                </a:xfrm>
                <a:prstGeom prst="rect">
                  <a:avLst/>
                </a:prstGeom>
                <a:blipFill>
                  <a:blip r:embed="rId9"/>
                  <a:stretch>
                    <a:fillRect l="-7190" t="-21429" b="-238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9B4A340-B3B8-5C48-B492-5C47D8859B06}"/>
                </a:ext>
              </a:extLst>
            </p:cNvPr>
            <p:cNvCxnSpPr/>
            <p:nvPr/>
          </p:nvCxnSpPr>
          <p:spPr>
            <a:xfrm>
              <a:off x="9868444" y="4017335"/>
              <a:ext cx="0" cy="128016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5D77259-DC14-8E45-A27A-47BDCA3B3A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8444" y="2371415"/>
              <a:ext cx="0" cy="164592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B517056-E489-8C47-8AB3-8DCFD9597948}"/>
                </a:ext>
              </a:extLst>
            </p:cNvPr>
            <p:cNvCxnSpPr/>
            <p:nvPr/>
          </p:nvCxnSpPr>
          <p:spPr>
            <a:xfrm>
              <a:off x="9491375" y="4017335"/>
              <a:ext cx="73152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982E320-A02D-EF46-B256-3A08034D8850}"/>
                    </a:ext>
                  </a:extLst>
                </p:cNvPr>
                <p:cNvSpPr txBox="1"/>
                <p:nvPr/>
              </p:nvSpPr>
              <p:spPr>
                <a:xfrm>
                  <a:off x="9819508" y="2748084"/>
                  <a:ext cx="122322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982E320-A02D-EF46-B256-3A08034D88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9508" y="2748084"/>
                  <a:ext cx="1223220" cy="584775"/>
                </a:xfrm>
                <a:prstGeom prst="rect">
                  <a:avLst/>
                </a:prstGeom>
                <a:blipFill>
                  <a:blip r:embed="rId10"/>
                  <a:stretch>
                    <a:fillRect r="-4124" b="-212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D6CE24F-8782-5147-BEAA-2FECE457CB82}"/>
                    </a:ext>
                  </a:extLst>
                </p:cNvPr>
                <p:cNvSpPr txBox="1"/>
                <p:nvPr/>
              </p:nvSpPr>
              <p:spPr>
                <a:xfrm>
                  <a:off x="9894457" y="4776676"/>
                  <a:ext cx="88094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𝑚𝑔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D6CE24F-8782-5147-BEAA-2FECE457CB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4457" y="4776676"/>
                  <a:ext cx="880947" cy="584775"/>
                </a:xfrm>
                <a:prstGeom prst="rect">
                  <a:avLst/>
                </a:prstGeom>
                <a:blipFill>
                  <a:blip r:embed="rId11"/>
                  <a:stretch>
                    <a:fillRect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8C513A4-5813-B748-AB56-5663DC229AE8}"/>
                </a:ext>
              </a:extLst>
            </p:cNvPr>
            <p:cNvCxnSpPr/>
            <p:nvPr/>
          </p:nvCxnSpPr>
          <p:spPr>
            <a:xfrm>
              <a:off x="606880" y="3422782"/>
              <a:ext cx="0" cy="128016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617E818-1FCD-C64D-A0A1-FDB54905F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028" y="2249570"/>
              <a:ext cx="0" cy="128016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CF5F539-ED63-8249-B3FC-E1407130D906}"/>
                </a:ext>
              </a:extLst>
            </p:cNvPr>
            <p:cNvCxnSpPr/>
            <p:nvPr/>
          </p:nvCxnSpPr>
          <p:spPr>
            <a:xfrm>
              <a:off x="229811" y="3422782"/>
              <a:ext cx="73152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CBC01D6-8CE7-9142-ABBC-48E813258F30}"/>
                    </a:ext>
                  </a:extLst>
                </p:cNvPr>
                <p:cNvSpPr txBox="1"/>
                <p:nvPr/>
              </p:nvSpPr>
              <p:spPr>
                <a:xfrm>
                  <a:off x="552803" y="2347951"/>
                  <a:ext cx="87658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CBC01D6-8CE7-9142-ABBC-48E813258F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803" y="2347951"/>
                  <a:ext cx="876587" cy="584775"/>
                </a:xfrm>
                <a:prstGeom prst="rect">
                  <a:avLst/>
                </a:prstGeom>
                <a:blipFill>
                  <a:blip r:embed="rId12"/>
                  <a:stretch>
                    <a:fillRect b="-63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BFCEC43-AD14-6F4B-9E7A-8C69EE70629A}"/>
                    </a:ext>
                  </a:extLst>
                </p:cNvPr>
                <p:cNvSpPr txBox="1"/>
                <p:nvPr/>
              </p:nvSpPr>
              <p:spPr>
                <a:xfrm>
                  <a:off x="632893" y="4182123"/>
                  <a:ext cx="88094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𝑚𝑔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BFCEC43-AD14-6F4B-9E7A-8C69EE7062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893" y="4182123"/>
                  <a:ext cx="880947" cy="584775"/>
                </a:xfrm>
                <a:prstGeom prst="rect">
                  <a:avLst/>
                </a:prstGeom>
                <a:blipFill>
                  <a:blip r:embed="rId13"/>
                  <a:stretch>
                    <a:fillRect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EBF9A642-EAA3-504C-8203-D7E3951850C3}"/>
                    </a:ext>
                  </a:extLst>
                </p:cNvPr>
                <p:cNvSpPr txBox="1"/>
                <p:nvPr/>
              </p:nvSpPr>
              <p:spPr>
                <a:xfrm>
                  <a:off x="10259319" y="3663016"/>
                  <a:ext cx="127868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EBF9A642-EAA3-504C-8203-D7E3951850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59319" y="3663016"/>
                  <a:ext cx="1278683" cy="58477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3E0077B-CE30-5D4D-BAB5-9BD05E91E457}"/>
                    </a:ext>
                  </a:extLst>
                </p:cNvPr>
                <p:cNvSpPr txBox="1"/>
                <p:nvPr/>
              </p:nvSpPr>
              <p:spPr>
                <a:xfrm>
                  <a:off x="593764" y="6120364"/>
                  <a:ext cx="85670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3E0077B-CE30-5D4D-BAB5-9BD05E91E4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764" y="6120364"/>
                  <a:ext cx="856709" cy="584775"/>
                </a:xfrm>
                <a:prstGeom prst="rect">
                  <a:avLst/>
                </a:prstGeom>
                <a:blipFill>
                  <a:blip r:embed="rId15"/>
                  <a:stretch>
                    <a:fillRect l="-5797" r="-5797" b="-212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00FCBEB7-F262-724F-BCB3-20ACEECEF61C}"/>
                    </a:ext>
                  </a:extLst>
                </p:cNvPr>
                <p:cNvSpPr txBox="1"/>
                <p:nvPr/>
              </p:nvSpPr>
              <p:spPr>
                <a:xfrm>
                  <a:off x="5922605" y="6184604"/>
                  <a:ext cx="85670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00FCBEB7-F262-724F-BCB3-20ACEECEF6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2605" y="6184604"/>
                  <a:ext cx="856709" cy="584775"/>
                </a:xfrm>
                <a:prstGeom prst="rect">
                  <a:avLst/>
                </a:prstGeom>
                <a:blipFill>
                  <a:blip r:embed="rId16"/>
                  <a:stretch>
                    <a:fillRect l="-5882" r="-5882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82FB0AB-6500-0B4C-8CE9-EEEA46F86DB6}"/>
                    </a:ext>
                  </a:extLst>
                </p:cNvPr>
                <p:cNvSpPr txBox="1"/>
                <p:nvPr/>
              </p:nvSpPr>
              <p:spPr>
                <a:xfrm>
                  <a:off x="1303841" y="6171688"/>
                  <a:ext cx="364760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𝑚𝑔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3200" b="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82FB0AB-6500-0B4C-8CE9-EEEA46F86D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3841" y="6171688"/>
                  <a:ext cx="3647601" cy="584775"/>
                </a:xfrm>
                <a:prstGeom prst="rect">
                  <a:avLst/>
                </a:prstGeom>
                <a:blipFill>
                  <a:blip r:embed="rId17"/>
                  <a:stretch>
                    <a:fillRect b="-234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8DFD63E-7838-B547-9029-A39292D7BE7C}"/>
                    </a:ext>
                  </a:extLst>
                </p:cNvPr>
                <p:cNvSpPr txBox="1"/>
                <p:nvPr/>
              </p:nvSpPr>
              <p:spPr>
                <a:xfrm>
                  <a:off x="6843252" y="6209934"/>
                  <a:ext cx="5096587" cy="623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𝑚𝑔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3200" b="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8DFD63E-7838-B547-9029-A39292D7BE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3252" y="6209934"/>
                  <a:ext cx="5096587" cy="623632"/>
                </a:xfrm>
                <a:prstGeom prst="rect">
                  <a:avLst/>
                </a:prstGeom>
                <a:blipFill>
                  <a:blip r:embed="rId18"/>
                  <a:stretch>
                    <a:fillRect b="-1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742680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>
            <a:extLst>
              <a:ext uri="{FF2B5EF4-FFF2-40B4-BE49-F238E27FC236}">
                <a16:creationId xmlns:a16="http://schemas.microsoft.com/office/drawing/2014/main" id="{94288C0B-22C5-3349-8932-F36EA4B1F6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1199" y="3246649"/>
            <a:ext cx="2536392" cy="1001397"/>
          </a:xfrm>
          <a:prstGeom prst="parallelogram">
            <a:avLst>
              <a:gd name="adj" fmla="val 60000"/>
            </a:avLst>
          </a:prstGeom>
          <a:solidFill>
            <a:srgbClr val="00B0F0"/>
          </a:solidFill>
          <a:ln w="38100" cmpd="dbl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Line 4">
            <a:extLst>
              <a:ext uri="{FF2B5EF4-FFF2-40B4-BE49-F238E27FC236}">
                <a16:creationId xmlns:a16="http://schemas.microsoft.com/office/drawing/2014/main" id="{A25F2A10-D26B-AE42-9614-2832A362108D}"/>
              </a:ext>
            </a:extLst>
          </p:cNvPr>
          <p:cNvSpPr>
            <a:spLocks noChangeShapeType="1"/>
          </p:cNvSpPr>
          <p:nvPr/>
        </p:nvSpPr>
        <p:spPr bwMode="auto">
          <a:xfrm>
            <a:off x="1975270" y="3246649"/>
            <a:ext cx="2171837" cy="0"/>
          </a:xfrm>
          <a:prstGeom prst="line">
            <a:avLst/>
          </a:prstGeom>
          <a:noFill/>
          <a:ln w="38100" cmpd="dbl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Line 5">
            <a:extLst>
              <a:ext uri="{FF2B5EF4-FFF2-40B4-BE49-F238E27FC236}">
                <a16:creationId xmlns:a16="http://schemas.microsoft.com/office/drawing/2014/main" id="{20A513AF-8A95-F247-A493-45A770A4F894}"/>
              </a:ext>
            </a:extLst>
          </p:cNvPr>
          <p:cNvSpPr>
            <a:spLocks noChangeShapeType="1"/>
          </p:cNvSpPr>
          <p:nvPr/>
        </p:nvSpPr>
        <p:spPr bwMode="auto">
          <a:xfrm>
            <a:off x="1405116" y="4248046"/>
            <a:ext cx="2286144" cy="0"/>
          </a:xfrm>
          <a:prstGeom prst="line">
            <a:avLst/>
          </a:prstGeom>
          <a:noFill/>
          <a:ln w="38100" cmpd="dbl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Line 6">
            <a:extLst>
              <a:ext uri="{FF2B5EF4-FFF2-40B4-BE49-F238E27FC236}">
                <a16:creationId xmlns:a16="http://schemas.microsoft.com/office/drawing/2014/main" id="{2054F687-EDC4-E142-8CAB-260BE7F58C7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30886" y="3765155"/>
            <a:ext cx="457229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Line 8">
            <a:extLst>
              <a:ext uri="{FF2B5EF4-FFF2-40B4-BE49-F238E27FC236}">
                <a16:creationId xmlns:a16="http://schemas.microsoft.com/office/drawing/2014/main" id="{9BFB419D-DF85-B94E-AF95-D96C07D5B9B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95600" y="3207279"/>
            <a:ext cx="629565" cy="108013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C879714-0A40-2E45-93DA-E9268C5DE8CF}"/>
              </a:ext>
            </a:extLst>
          </p:cNvPr>
          <p:cNvGrpSpPr/>
          <p:nvPr/>
        </p:nvGrpSpPr>
        <p:grpSpPr>
          <a:xfrm>
            <a:off x="5489687" y="3658869"/>
            <a:ext cx="2637067" cy="365760"/>
            <a:chOff x="5427673" y="3658869"/>
            <a:chExt cx="1257379" cy="114300"/>
          </a:xfrm>
        </p:grpSpPr>
        <p:sp>
          <p:nvSpPr>
            <p:cNvPr id="11" name="Line 12">
              <a:extLst>
                <a:ext uri="{FF2B5EF4-FFF2-40B4-BE49-F238E27FC236}">
                  <a16:creationId xmlns:a16="http://schemas.microsoft.com/office/drawing/2014/main" id="{8145334C-7360-224C-A567-DB7BA2B835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27673" y="3658869"/>
              <a:ext cx="1257379" cy="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2" name="Line 13">
              <a:extLst>
                <a:ext uri="{FF2B5EF4-FFF2-40B4-BE49-F238E27FC236}">
                  <a16:creationId xmlns:a16="http://schemas.microsoft.com/office/drawing/2014/main" id="{F72BFF8E-7EC2-F345-8CF1-EC06538D67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27673" y="3773169"/>
              <a:ext cx="1257379" cy="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13" name="Text Box 14">
            <a:extLst>
              <a:ext uri="{FF2B5EF4-FFF2-40B4-BE49-F238E27FC236}">
                <a16:creationId xmlns:a16="http://schemas.microsoft.com/office/drawing/2014/main" id="{FFC83277-3488-6C40-BB44-21591DCC5D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8670" y="4724147"/>
            <a:ext cx="2850753" cy="335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(b) Side view</a:t>
            </a:r>
          </a:p>
        </p:txBody>
      </p:sp>
      <p:sp>
        <p:nvSpPr>
          <p:cNvPr id="14" name="Line 15">
            <a:extLst>
              <a:ext uri="{FF2B5EF4-FFF2-40B4-BE49-F238E27FC236}">
                <a16:creationId xmlns:a16="http://schemas.microsoft.com/office/drawing/2014/main" id="{3D6FA28A-C620-3445-8895-4551073969C3}"/>
              </a:ext>
            </a:extLst>
          </p:cNvPr>
          <p:cNvSpPr>
            <a:spLocks noChangeShapeType="1"/>
          </p:cNvSpPr>
          <p:nvPr/>
        </p:nvSpPr>
        <p:spPr bwMode="auto">
          <a:xfrm>
            <a:off x="8116729" y="3827454"/>
            <a:ext cx="457229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242DC972-3EF3-B34F-B48C-022FAE3CE7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1199" y="4693447"/>
            <a:ext cx="2889771" cy="305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(a) Top view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40213A26-01F3-334D-A8E7-E13F1ACCD4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3668" y="3246649"/>
            <a:ext cx="1909102" cy="380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Top surface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FD578722-2522-4540-A7D2-CAEF0BFAC5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7138" y="3995890"/>
            <a:ext cx="2931938" cy="264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Bottom surface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3130A44-AE97-D34D-9627-177DE403D3DB}"/>
                  </a:ext>
                </a:extLst>
              </p:cNvPr>
              <p:cNvSpPr txBox="1"/>
              <p:nvPr/>
            </p:nvSpPr>
            <p:spPr>
              <a:xfrm>
                <a:off x="4003181" y="3579174"/>
                <a:ext cx="4532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3130A44-AE97-D34D-9627-177DE403D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181" y="3579174"/>
                <a:ext cx="453201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394880-B539-2E4E-9CF6-A89B2567441A}"/>
                  </a:ext>
                </a:extLst>
              </p:cNvPr>
              <p:cNvSpPr txBox="1"/>
              <p:nvPr/>
            </p:nvSpPr>
            <p:spPr>
              <a:xfrm>
                <a:off x="1046897" y="3361560"/>
                <a:ext cx="4902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394880-B539-2E4E-9CF6-A89B25674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897" y="3361560"/>
                <a:ext cx="49026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D4CDC88-A24C-8B45-A0E9-4641DD8B90A6}"/>
                  </a:ext>
                </a:extLst>
              </p:cNvPr>
              <p:cNvSpPr txBox="1"/>
              <p:nvPr/>
            </p:nvSpPr>
            <p:spPr>
              <a:xfrm>
                <a:off x="8549423" y="3599588"/>
                <a:ext cx="4532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D4CDC88-A24C-8B45-A0E9-4641DD8B9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9423" y="3599588"/>
                <a:ext cx="45320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D78639F9-88DA-2645-81B8-9CD7A0D8EA3A}"/>
              </a:ext>
            </a:extLst>
          </p:cNvPr>
          <p:cNvSpPr/>
          <p:nvPr/>
        </p:nvSpPr>
        <p:spPr>
          <a:xfrm>
            <a:off x="5499710" y="3694038"/>
            <a:ext cx="2617019" cy="3105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7622523-91C1-5F43-8D5B-B416B506A89C}"/>
              </a:ext>
            </a:extLst>
          </p:cNvPr>
          <p:cNvCxnSpPr/>
          <p:nvPr/>
        </p:nvCxnSpPr>
        <p:spPr>
          <a:xfrm flipH="1">
            <a:off x="2992153" y="3264667"/>
            <a:ext cx="624771" cy="1001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6D9E376-7D87-8A4F-B077-ECCD3A86C54E}"/>
              </a:ext>
            </a:extLst>
          </p:cNvPr>
          <p:cNvCxnSpPr/>
          <p:nvPr/>
        </p:nvCxnSpPr>
        <p:spPr>
          <a:xfrm>
            <a:off x="7753140" y="3658869"/>
            <a:ext cx="0" cy="3747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9EB531D-BDC8-D148-813D-C943C8CAEDBC}"/>
                  </a:ext>
                </a:extLst>
              </p:cNvPr>
              <p:cNvSpPr txBox="1"/>
              <p:nvPr/>
            </p:nvSpPr>
            <p:spPr>
              <a:xfrm>
                <a:off x="7754449" y="3207279"/>
                <a:ext cx="6091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9EB531D-BDC8-D148-813D-C943C8CAE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449" y="3207279"/>
                <a:ext cx="60914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0CF48DB-00D6-564B-ADFB-4F3152F356FD}"/>
                  </a:ext>
                </a:extLst>
              </p:cNvPr>
              <p:cNvSpPr txBox="1"/>
              <p:nvPr/>
            </p:nvSpPr>
            <p:spPr>
              <a:xfrm>
                <a:off x="3582930" y="2784983"/>
                <a:ext cx="6091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0CF48DB-00D6-564B-ADFB-4F3152F35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930" y="2784983"/>
                <a:ext cx="609141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7583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853BC21-897F-F845-BADC-AAEF2A3579D4}"/>
              </a:ext>
            </a:extLst>
          </p:cNvPr>
          <p:cNvSpPr/>
          <p:nvPr/>
        </p:nvSpPr>
        <p:spPr>
          <a:xfrm>
            <a:off x="2317530" y="654269"/>
            <a:ext cx="7315200" cy="548640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CF354AF-C5AD-604D-998A-10BF244FD351}"/>
              </a:ext>
            </a:extLst>
          </p:cNvPr>
          <p:cNvCxnSpPr>
            <a:cxnSpLocks/>
          </p:cNvCxnSpPr>
          <p:nvPr/>
        </p:nvCxnSpPr>
        <p:spPr>
          <a:xfrm>
            <a:off x="5975130" y="86703"/>
            <a:ext cx="0" cy="6126480"/>
          </a:xfrm>
          <a:prstGeom prst="line">
            <a:avLst/>
          </a:prstGeom>
          <a:ln w="28575"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F11365B-5015-DD47-B097-07234C58C7C0}"/>
              </a:ext>
            </a:extLst>
          </p:cNvPr>
          <p:cNvCxnSpPr>
            <a:stCxn id="2" idx="2"/>
            <a:endCxn id="2" idx="6"/>
          </p:cNvCxnSpPr>
          <p:nvPr/>
        </p:nvCxnSpPr>
        <p:spPr>
          <a:xfrm>
            <a:off x="2317530" y="3397469"/>
            <a:ext cx="7955280" cy="0"/>
          </a:xfrm>
          <a:prstGeom prst="line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050662-8445-5749-B536-14FF414B293B}"/>
              </a:ext>
            </a:extLst>
          </p:cNvPr>
          <p:cNvCxnSpPr/>
          <p:nvPr/>
        </p:nvCxnSpPr>
        <p:spPr>
          <a:xfrm>
            <a:off x="8444011" y="3282442"/>
            <a:ext cx="0" cy="2743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68C7EE-2721-5C42-ADD6-7FBCCCCCD040}"/>
              </a:ext>
            </a:extLst>
          </p:cNvPr>
          <p:cNvCxnSpPr>
            <a:cxnSpLocks/>
          </p:cNvCxnSpPr>
          <p:nvPr/>
        </p:nvCxnSpPr>
        <p:spPr>
          <a:xfrm flipH="1">
            <a:off x="3996558" y="3301301"/>
            <a:ext cx="0" cy="2743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Left Brace 12">
            <a:extLst>
              <a:ext uri="{FF2B5EF4-FFF2-40B4-BE49-F238E27FC236}">
                <a16:creationId xmlns:a16="http://schemas.microsoft.com/office/drawing/2014/main" id="{CBDEF570-9CA6-544B-905A-EA4CC0F792BA}"/>
              </a:ext>
            </a:extLst>
          </p:cNvPr>
          <p:cNvSpPr/>
          <p:nvPr/>
        </p:nvSpPr>
        <p:spPr>
          <a:xfrm>
            <a:off x="5533696" y="670098"/>
            <a:ext cx="346841" cy="2743200"/>
          </a:xfrm>
          <a:prstGeom prst="leftBrace">
            <a:avLst>
              <a:gd name="adj1" fmla="val 49509"/>
              <a:gd name="adj2" fmla="val 4834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C374E86-94DD-A34C-B889-1BEA80F33F20}"/>
                  </a:ext>
                </a:extLst>
              </p:cNvPr>
              <p:cNvSpPr/>
              <p:nvPr/>
            </p:nvSpPr>
            <p:spPr>
              <a:xfrm>
                <a:off x="5165702" y="1441094"/>
                <a:ext cx="50808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C374E86-94DD-A34C-B889-1BEA80F33F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5702" y="1441094"/>
                <a:ext cx="508088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Left Brace 14">
            <a:extLst>
              <a:ext uri="{FF2B5EF4-FFF2-40B4-BE49-F238E27FC236}">
                <a16:creationId xmlns:a16="http://schemas.microsoft.com/office/drawing/2014/main" id="{4A6D1A3B-8CA4-D04B-90B7-38ED83BEBDBC}"/>
              </a:ext>
            </a:extLst>
          </p:cNvPr>
          <p:cNvSpPr/>
          <p:nvPr/>
        </p:nvSpPr>
        <p:spPr>
          <a:xfrm rot="16200000">
            <a:off x="7036150" y="2358583"/>
            <a:ext cx="346841" cy="2468880"/>
          </a:xfrm>
          <a:prstGeom prst="leftBrace">
            <a:avLst>
              <a:gd name="adj1" fmla="val 49509"/>
              <a:gd name="adj2" fmla="val 4834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A6F28CF-99D3-F242-A752-071D1A500CCF}"/>
                  </a:ext>
                </a:extLst>
              </p:cNvPr>
              <p:cNvSpPr/>
              <p:nvPr/>
            </p:nvSpPr>
            <p:spPr>
              <a:xfrm>
                <a:off x="7084215" y="3575621"/>
                <a:ext cx="47981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A6F28CF-99D3-F242-A752-071D1A500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215" y="3575621"/>
                <a:ext cx="479810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Left Brace 20">
            <a:extLst>
              <a:ext uri="{FF2B5EF4-FFF2-40B4-BE49-F238E27FC236}">
                <a16:creationId xmlns:a16="http://schemas.microsoft.com/office/drawing/2014/main" id="{234AEC5F-28EE-304E-B54B-C3EB7BDBD956}"/>
              </a:ext>
            </a:extLst>
          </p:cNvPr>
          <p:cNvSpPr/>
          <p:nvPr/>
        </p:nvSpPr>
        <p:spPr>
          <a:xfrm rot="5400000">
            <a:off x="7595555" y="1358987"/>
            <a:ext cx="346841" cy="3657600"/>
          </a:xfrm>
          <a:prstGeom prst="leftBrace">
            <a:avLst>
              <a:gd name="adj1" fmla="val 49509"/>
              <a:gd name="adj2" fmla="val 4834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6CF158F-3F49-1548-9B1E-900AE0771773}"/>
                  </a:ext>
                </a:extLst>
              </p:cNvPr>
              <p:cNvSpPr/>
              <p:nvPr/>
            </p:nvSpPr>
            <p:spPr>
              <a:xfrm>
                <a:off x="7932331" y="2633910"/>
                <a:ext cx="51687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6CF158F-3F49-1548-9B1E-900AE07717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331" y="2633910"/>
                <a:ext cx="516872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ACC0AA5-2DE3-9847-B7C3-3A8C3F2477EA}"/>
                  </a:ext>
                </a:extLst>
              </p:cNvPr>
              <p:cNvSpPr/>
              <p:nvPr/>
            </p:nvSpPr>
            <p:spPr>
              <a:xfrm>
                <a:off x="3664800" y="3493638"/>
                <a:ext cx="66351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ACC0AA5-2DE3-9847-B7C3-3A8C3F247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800" y="3493638"/>
                <a:ext cx="663515" cy="584775"/>
              </a:xfrm>
              <a:prstGeom prst="rect">
                <a:avLst/>
              </a:prstGeom>
              <a:blipFill>
                <a:blip r:embed="rId5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E4FEC2F-4F6E-8B40-88EF-2DE29CFDCE0E}"/>
                  </a:ext>
                </a:extLst>
              </p:cNvPr>
              <p:cNvSpPr/>
              <p:nvPr/>
            </p:nvSpPr>
            <p:spPr>
              <a:xfrm>
                <a:off x="8190767" y="3521950"/>
                <a:ext cx="67300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E4FEC2F-4F6E-8B40-88EF-2DE29CFDCE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0767" y="3521950"/>
                <a:ext cx="673005" cy="584775"/>
              </a:xfrm>
              <a:prstGeom prst="rect">
                <a:avLst/>
              </a:prstGeom>
              <a:blipFill>
                <a:blip r:embed="rId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6EC1763-E835-6F40-BF5D-6000378E9900}"/>
                  </a:ext>
                </a:extLst>
              </p:cNvPr>
              <p:cNvSpPr/>
              <p:nvPr/>
            </p:nvSpPr>
            <p:spPr>
              <a:xfrm>
                <a:off x="10247042" y="3068820"/>
                <a:ext cx="50808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6EC1763-E835-6F40-BF5D-6000378E99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7042" y="3068820"/>
                <a:ext cx="508088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E181C8A-9493-B044-8D5B-DDE7EA1D1814}"/>
                  </a:ext>
                </a:extLst>
              </p:cNvPr>
              <p:cNvSpPr/>
              <p:nvPr/>
            </p:nvSpPr>
            <p:spPr>
              <a:xfrm>
                <a:off x="5419475" y="-205685"/>
                <a:ext cx="51385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E181C8A-9493-B044-8D5B-DDE7EA1D1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475" y="-205685"/>
                <a:ext cx="513859" cy="584775"/>
              </a:xfrm>
              <a:prstGeom prst="rect">
                <a:avLst/>
              </a:prstGeom>
              <a:blipFill>
                <a:blip r:embed="rId8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838BA45-C029-5940-9D45-FE78D39A8BEB}"/>
                  </a:ext>
                </a:extLst>
              </p:cNvPr>
              <p:cNvSpPr/>
              <p:nvPr/>
            </p:nvSpPr>
            <p:spPr>
              <a:xfrm>
                <a:off x="5509208" y="3350297"/>
                <a:ext cx="56496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838BA45-C029-5940-9D45-FE78D39A8B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208" y="3350297"/>
                <a:ext cx="564963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BCBC71C-9228-8D4A-B5FD-8EED33582014}"/>
                  </a:ext>
                </a:extLst>
              </p:cNvPr>
              <p:cNvSpPr/>
              <p:nvPr/>
            </p:nvSpPr>
            <p:spPr>
              <a:xfrm>
                <a:off x="8692615" y="1001361"/>
                <a:ext cx="123591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BCBC71C-9228-8D4A-B5FD-8EED335820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615" y="1001361"/>
                <a:ext cx="1235916" cy="584775"/>
              </a:xfrm>
              <a:prstGeom prst="rect">
                <a:avLst/>
              </a:prstGeom>
              <a:blipFill>
                <a:blip r:embed="rId10"/>
                <a:stretch>
                  <a:fillRect l="-4082" r="-3061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BBC040A-6B1B-6A4E-A7C1-5D6E8B5C8FC6}"/>
              </a:ext>
            </a:extLst>
          </p:cNvPr>
          <p:cNvCxnSpPr>
            <a:cxnSpLocks/>
          </p:cNvCxnSpPr>
          <p:nvPr/>
        </p:nvCxnSpPr>
        <p:spPr>
          <a:xfrm rot="-360000" flipV="1">
            <a:off x="8444011" y="1350379"/>
            <a:ext cx="195492" cy="1915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D011902-76CD-664C-894F-1126D2172966}"/>
              </a:ext>
            </a:extLst>
          </p:cNvPr>
          <p:cNvCxnSpPr>
            <a:cxnSpLocks/>
            <a:endCxn id="2" idx="7"/>
          </p:cNvCxnSpPr>
          <p:nvPr/>
        </p:nvCxnSpPr>
        <p:spPr>
          <a:xfrm flipV="1">
            <a:off x="3996557" y="1457734"/>
            <a:ext cx="4564887" cy="195789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32B561F-6D09-8B4B-9EB8-6FF9554FAC47}"/>
              </a:ext>
            </a:extLst>
          </p:cNvPr>
          <p:cNvCxnSpPr>
            <a:cxnSpLocks/>
            <a:stCxn id="15" idx="2"/>
            <a:endCxn id="2" idx="7"/>
          </p:cNvCxnSpPr>
          <p:nvPr/>
        </p:nvCxnSpPr>
        <p:spPr>
          <a:xfrm flipV="1">
            <a:off x="8444011" y="1457734"/>
            <a:ext cx="117433" cy="196186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CC203A0-974F-D948-86F8-96BC1946C26F}"/>
                  </a:ext>
                </a:extLst>
              </p:cNvPr>
              <p:cNvSpPr/>
              <p:nvPr/>
            </p:nvSpPr>
            <p:spPr>
              <a:xfrm>
                <a:off x="6605943" y="1459723"/>
                <a:ext cx="69557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CC203A0-974F-D948-86F8-96BC1946C2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943" y="1459723"/>
                <a:ext cx="695575" cy="584775"/>
              </a:xfrm>
              <a:prstGeom prst="rect">
                <a:avLst/>
              </a:prstGeom>
              <a:blipFill>
                <a:blip r:embed="rId11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AE9DFE0-4FEB-EA40-A1E9-248CED810A7B}"/>
                  </a:ext>
                </a:extLst>
              </p:cNvPr>
              <p:cNvSpPr/>
              <p:nvPr/>
            </p:nvSpPr>
            <p:spPr>
              <a:xfrm>
                <a:off x="8453322" y="2058168"/>
                <a:ext cx="70506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AE9DFE0-4FEB-EA40-A1E9-248CED810A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3322" y="2058168"/>
                <a:ext cx="705065" cy="584775"/>
              </a:xfrm>
              <a:prstGeom prst="rect">
                <a:avLst/>
              </a:prstGeom>
              <a:blipFill>
                <a:blip r:embed="rId12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28307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 descr="Dashed horizontal">
            <a:extLst>
              <a:ext uri="{FF2B5EF4-FFF2-40B4-BE49-F238E27FC236}">
                <a16:creationId xmlns:a16="http://schemas.microsoft.com/office/drawing/2014/main" id="{9D1A1671-ECF3-534A-B2E7-704A989CC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318" y="1649757"/>
            <a:ext cx="2340610" cy="822845"/>
          </a:xfrm>
          <a:prstGeom prst="rect">
            <a:avLst/>
          </a:prstGeom>
          <a:pattFill prst="dashHorz">
            <a:fgClr>
              <a:srgbClr val="333333"/>
            </a:fgClr>
            <a:bgClr>
              <a:srgbClr val="FFFFFF"/>
            </a:bgClr>
          </a:patt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b="1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2F801A6F-8187-DA45-941E-6D80F69C1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078" y="457168"/>
            <a:ext cx="2743200" cy="22856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b="1"/>
          </a:p>
        </p:txBody>
      </p:sp>
      <p:sp>
        <p:nvSpPr>
          <p:cNvPr id="9" name="Rectangle 9" descr="Dashed horizontal">
            <a:extLst>
              <a:ext uri="{FF2B5EF4-FFF2-40B4-BE49-F238E27FC236}">
                <a16:creationId xmlns:a16="http://schemas.microsoft.com/office/drawing/2014/main" id="{712C3642-8903-6E48-B970-9DBFD09F2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978" y="1828576"/>
            <a:ext cx="2057400" cy="228568"/>
          </a:xfrm>
          <a:prstGeom prst="rect">
            <a:avLst/>
          </a:prstGeom>
          <a:pattFill prst="dashHorz">
            <a:fgClr>
              <a:srgbClr val="333333"/>
            </a:fgClr>
            <a:bgClr>
              <a:srgbClr val="FFFFFF"/>
            </a:bgClr>
          </a:patt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b="1"/>
          </a:p>
        </p:txBody>
      </p:sp>
      <p:sp>
        <p:nvSpPr>
          <p:cNvPr id="10" name="Rectangle 10" descr="Dashed horizontal">
            <a:extLst>
              <a:ext uri="{FF2B5EF4-FFF2-40B4-BE49-F238E27FC236}">
                <a16:creationId xmlns:a16="http://schemas.microsoft.com/office/drawing/2014/main" id="{C264368A-A296-B343-BF99-B5E26C693C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328" y="1028588"/>
            <a:ext cx="91440" cy="799988"/>
          </a:xfrm>
          <a:prstGeom prst="rect">
            <a:avLst/>
          </a:prstGeom>
          <a:pattFill prst="dashHorz">
            <a:fgClr>
              <a:srgbClr val="333333"/>
            </a:fgClr>
            <a:bgClr>
              <a:srgbClr val="FFFFFF"/>
            </a:bgClr>
          </a:patt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b="1"/>
          </a:p>
        </p:txBody>
      </p:sp>
      <p:sp>
        <p:nvSpPr>
          <p:cNvPr id="11" name="Rectangle 11" descr="Dashed horizontal">
            <a:extLst>
              <a:ext uri="{FF2B5EF4-FFF2-40B4-BE49-F238E27FC236}">
                <a16:creationId xmlns:a16="http://schemas.microsoft.com/office/drawing/2014/main" id="{B15F0353-9708-0948-B3A7-98DBC598B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0448" y="1495248"/>
            <a:ext cx="191770" cy="342852"/>
          </a:xfrm>
          <a:prstGeom prst="rect">
            <a:avLst/>
          </a:prstGeom>
          <a:pattFill prst="dashHorz">
            <a:fgClr>
              <a:srgbClr val="333333"/>
            </a:fgClr>
            <a:bgClr>
              <a:srgbClr val="FFFFFF"/>
            </a:bgClr>
          </a:patt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b="1"/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E989995A-0871-9045-80D6-701DF8CCF52B}"/>
              </a:ext>
            </a:extLst>
          </p:cNvPr>
          <p:cNvSpPr>
            <a:spLocks noChangeShapeType="1"/>
          </p:cNvSpPr>
          <p:nvPr/>
        </p:nvSpPr>
        <p:spPr bwMode="auto">
          <a:xfrm>
            <a:off x="892278" y="1028588"/>
            <a:ext cx="1143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b="1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1A755820-2E5C-7144-A542-D5949F356629}"/>
              </a:ext>
            </a:extLst>
          </p:cNvPr>
          <p:cNvSpPr>
            <a:spLocks noChangeShapeType="1"/>
          </p:cNvSpPr>
          <p:nvPr/>
        </p:nvSpPr>
        <p:spPr bwMode="auto">
          <a:xfrm>
            <a:off x="1463778" y="1485724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b="1"/>
          </a:p>
        </p:txBody>
      </p:sp>
      <p:sp>
        <p:nvSpPr>
          <p:cNvPr id="14" name="Line 14">
            <a:extLst>
              <a:ext uri="{FF2B5EF4-FFF2-40B4-BE49-F238E27FC236}">
                <a16:creationId xmlns:a16="http://schemas.microsoft.com/office/drawing/2014/main" id="{E31005F3-1DF6-1F49-A9D6-4206589EF8C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3878" y="1647626"/>
            <a:ext cx="457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b="1"/>
          </a:p>
        </p:txBody>
      </p:sp>
      <p:sp>
        <p:nvSpPr>
          <p:cNvPr id="15" name="Rectangle 15" descr="Dashed horizontal">
            <a:extLst>
              <a:ext uri="{FF2B5EF4-FFF2-40B4-BE49-F238E27FC236}">
                <a16:creationId xmlns:a16="http://schemas.microsoft.com/office/drawing/2014/main" id="{326BA37F-B648-B943-AE8A-72DBD6D01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3403" y="1657150"/>
            <a:ext cx="438785" cy="114284"/>
          </a:xfrm>
          <a:prstGeom prst="rect">
            <a:avLst/>
          </a:prstGeom>
          <a:pattFill prst="dashHorz">
            <a:fgClr>
              <a:srgbClr val="333333"/>
            </a:fgClr>
            <a:bgClr>
              <a:srgbClr val="FFFFFF"/>
            </a:bgClr>
          </a:patt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b="1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77AA9BF8-B8C2-1347-88E2-A317C40CE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6878" y="554944"/>
            <a:ext cx="2286000" cy="19428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b="1"/>
          </a:p>
        </p:txBody>
      </p:sp>
      <p:sp>
        <p:nvSpPr>
          <p:cNvPr id="17" name="Rectangle 17" descr="Dashed horizontal">
            <a:extLst>
              <a:ext uri="{FF2B5EF4-FFF2-40B4-BE49-F238E27FC236}">
                <a16:creationId xmlns:a16="http://schemas.microsoft.com/office/drawing/2014/main" id="{A17D89C4-B05A-4341-BDC7-42FCDFAE9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4183" y="1678328"/>
            <a:ext cx="2240280" cy="794274"/>
          </a:xfrm>
          <a:prstGeom prst="rect">
            <a:avLst/>
          </a:prstGeom>
          <a:pattFill prst="dashHorz">
            <a:fgClr>
              <a:srgbClr val="333333"/>
            </a:fgClr>
            <a:bgClr>
              <a:srgbClr val="FFFFFF"/>
            </a:bgClr>
          </a:patt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b="1"/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F90BC0CB-958B-9540-900D-028C3F7B9A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8378" y="525738"/>
            <a:ext cx="1143000" cy="137140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b="1"/>
          </a:p>
        </p:txBody>
      </p:sp>
      <p:sp>
        <p:nvSpPr>
          <p:cNvPr id="19" name="Rectangle 19">
            <a:extLst>
              <a:ext uri="{FF2B5EF4-FFF2-40B4-BE49-F238E27FC236}">
                <a16:creationId xmlns:a16="http://schemas.microsoft.com/office/drawing/2014/main" id="{3033A29A-796F-9646-B6F1-376E0B98C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2578" y="483834"/>
            <a:ext cx="2743200" cy="22856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b="1"/>
          </a:p>
        </p:txBody>
      </p:sp>
      <p:sp>
        <p:nvSpPr>
          <p:cNvPr id="20" name="Rectangle 20" descr="Dashed horizontal">
            <a:extLst>
              <a:ext uri="{FF2B5EF4-FFF2-40B4-BE49-F238E27FC236}">
                <a16:creationId xmlns:a16="http://schemas.microsoft.com/office/drawing/2014/main" id="{E916EC35-6DBD-0F43-8AB9-3ADE5A6722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5478" y="1824767"/>
            <a:ext cx="2057400" cy="228568"/>
          </a:xfrm>
          <a:prstGeom prst="rect">
            <a:avLst/>
          </a:prstGeom>
          <a:pattFill prst="dashHorz">
            <a:fgClr>
              <a:srgbClr val="333333"/>
            </a:fgClr>
            <a:bgClr>
              <a:srgbClr val="FFFFFF"/>
            </a:bgClr>
          </a:patt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b="1"/>
          </a:p>
        </p:txBody>
      </p:sp>
      <p:sp>
        <p:nvSpPr>
          <p:cNvPr id="21" name="Rectangle 21" descr="Dashed horizontal">
            <a:extLst>
              <a:ext uri="{FF2B5EF4-FFF2-40B4-BE49-F238E27FC236}">
                <a16:creationId xmlns:a16="http://schemas.microsoft.com/office/drawing/2014/main" id="{365F994E-5204-4A44-95B2-493DC911B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6953" y="1028588"/>
            <a:ext cx="1097280" cy="895225"/>
          </a:xfrm>
          <a:prstGeom prst="rect">
            <a:avLst/>
          </a:prstGeom>
          <a:pattFill prst="dashHorz">
            <a:fgClr>
              <a:srgbClr val="333333"/>
            </a:fgClr>
            <a:bgClr>
              <a:srgbClr val="FFFFFF"/>
            </a:bgClr>
          </a:patt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b="1"/>
          </a:p>
        </p:txBody>
      </p:sp>
      <p:sp>
        <p:nvSpPr>
          <p:cNvPr id="22" name="Arc 22">
            <a:extLst>
              <a:ext uri="{FF2B5EF4-FFF2-40B4-BE49-F238E27FC236}">
                <a16:creationId xmlns:a16="http://schemas.microsoft.com/office/drawing/2014/main" id="{5C265D4C-AEAB-E849-BBCF-F1B87024D7F2}"/>
              </a:ext>
            </a:extLst>
          </p:cNvPr>
          <p:cNvSpPr>
            <a:spLocks/>
          </p:cNvSpPr>
          <p:nvPr/>
        </p:nvSpPr>
        <p:spPr bwMode="auto">
          <a:xfrm flipV="1">
            <a:off x="3989173" y="914304"/>
            <a:ext cx="1119505" cy="381096"/>
          </a:xfrm>
          <a:custGeom>
            <a:avLst/>
            <a:gdLst>
              <a:gd name="G0" fmla="+- 21208 0 0"/>
              <a:gd name="G1" fmla="+- 21600 0 0"/>
              <a:gd name="G2" fmla="+- 21600 0 0"/>
              <a:gd name="T0" fmla="*/ 0 w 42300"/>
              <a:gd name="T1" fmla="*/ 17506 h 21600"/>
              <a:gd name="T2" fmla="*/ 42300 w 42300"/>
              <a:gd name="T3" fmla="*/ 16947 h 21600"/>
              <a:gd name="T4" fmla="*/ 21208 w 423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300" h="21600" fill="none" extrusionOk="0">
                <a:moveTo>
                  <a:pt x="-1" y="17505"/>
                </a:moveTo>
                <a:cubicBezTo>
                  <a:pt x="1961" y="7342"/>
                  <a:pt x="10857" y="-1"/>
                  <a:pt x="21208" y="0"/>
                </a:cubicBezTo>
                <a:cubicBezTo>
                  <a:pt x="31344" y="0"/>
                  <a:pt x="40117" y="7048"/>
                  <a:pt x="42300" y="16946"/>
                </a:cubicBezTo>
              </a:path>
              <a:path w="42300" h="21600" stroke="0" extrusionOk="0">
                <a:moveTo>
                  <a:pt x="-1" y="17505"/>
                </a:moveTo>
                <a:cubicBezTo>
                  <a:pt x="1961" y="7342"/>
                  <a:pt x="10857" y="-1"/>
                  <a:pt x="21208" y="0"/>
                </a:cubicBezTo>
                <a:cubicBezTo>
                  <a:pt x="31344" y="0"/>
                  <a:pt x="40117" y="7048"/>
                  <a:pt x="42300" y="16946"/>
                </a:cubicBezTo>
                <a:lnTo>
                  <a:pt x="21208" y="2160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b="1"/>
          </a:p>
        </p:txBody>
      </p:sp>
      <p:sp>
        <p:nvSpPr>
          <p:cNvPr id="23" name="Oval 24">
            <a:extLst>
              <a:ext uri="{FF2B5EF4-FFF2-40B4-BE49-F238E27FC236}">
                <a16:creationId xmlns:a16="http://schemas.microsoft.com/office/drawing/2014/main" id="{F9D81141-FBB7-1740-A796-55609DF28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8378" y="914304"/>
            <a:ext cx="1143000" cy="114284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b="1"/>
          </a:p>
        </p:txBody>
      </p:sp>
      <p:sp>
        <p:nvSpPr>
          <p:cNvPr id="24" name="Text Box 26">
            <a:extLst>
              <a:ext uri="{FF2B5EF4-FFF2-40B4-BE49-F238E27FC236}">
                <a16:creationId xmlns:a16="http://schemas.microsoft.com/office/drawing/2014/main" id="{0342FF8E-43F2-394C-97E3-19C87CD342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2218" y="5243316"/>
            <a:ext cx="457200" cy="342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h</a:t>
            </a:r>
          </a:p>
        </p:txBody>
      </p:sp>
      <p:sp>
        <p:nvSpPr>
          <p:cNvPr id="25" name="Line 27">
            <a:extLst>
              <a:ext uri="{FF2B5EF4-FFF2-40B4-BE49-F238E27FC236}">
                <a16:creationId xmlns:a16="http://schemas.microsoft.com/office/drawing/2014/main" id="{B8705F87-BBEB-144E-B2FA-08F73547E9E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67549" y="5138891"/>
            <a:ext cx="0" cy="61504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b="1">
              <a:latin typeface="Book Antiqua" pitchFamily="18" charset="0"/>
            </a:endParaRPr>
          </a:p>
        </p:txBody>
      </p:sp>
      <p:sp>
        <p:nvSpPr>
          <p:cNvPr id="26" name="Line 28">
            <a:extLst>
              <a:ext uri="{FF2B5EF4-FFF2-40B4-BE49-F238E27FC236}">
                <a16:creationId xmlns:a16="http://schemas.microsoft.com/office/drawing/2014/main" id="{EC772A1F-DF73-B748-BCA5-373005AE206F}"/>
              </a:ext>
            </a:extLst>
          </p:cNvPr>
          <p:cNvSpPr>
            <a:spLocks noChangeShapeType="1"/>
          </p:cNvSpPr>
          <p:nvPr/>
        </p:nvSpPr>
        <p:spPr bwMode="auto">
          <a:xfrm>
            <a:off x="3406878" y="1714292"/>
            <a:ext cx="571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b="1"/>
          </a:p>
        </p:txBody>
      </p:sp>
      <p:sp>
        <p:nvSpPr>
          <p:cNvPr id="27" name="Line 29">
            <a:extLst>
              <a:ext uri="{FF2B5EF4-FFF2-40B4-BE49-F238E27FC236}">
                <a16:creationId xmlns:a16="http://schemas.microsoft.com/office/drawing/2014/main" id="{6914CC76-63CC-394F-98B3-CD2F13340CDF}"/>
              </a:ext>
            </a:extLst>
          </p:cNvPr>
          <p:cNvSpPr>
            <a:spLocks noChangeShapeType="1"/>
          </p:cNvSpPr>
          <p:nvPr/>
        </p:nvSpPr>
        <p:spPr bwMode="auto">
          <a:xfrm>
            <a:off x="5121378" y="1714292"/>
            <a:ext cx="571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b="1">
              <a:latin typeface="Book Antiqua" pitchFamily="18" charset="0"/>
            </a:endParaRPr>
          </a:p>
        </p:txBody>
      </p:sp>
      <p:sp>
        <p:nvSpPr>
          <p:cNvPr id="28" name="Text Box 30" descr="Dashed horizontal">
            <a:extLst>
              <a:ext uri="{FF2B5EF4-FFF2-40B4-BE49-F238E27FC236}">
                <a16:creationId xmlns:a16="http://schemas.microsoft.com/office/drawing/2014/main" id="{B91E5EF7-F9B5-9B4E-8B00-72EB9D77F1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4178" y="1371600"/>
            <a:ext cx="457200" cy="342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R</a:t>
            </a:r>
          </a:p>
        </p:txBody>
      </p:sp>
      <p:sp>
        <p:nvSpPr>
          <p:cNvPr id="29" name="Line 31">
            <a:extLst>
              <a:ext uri="{FF2B5EF4-FFF2-40B4-BE49-F238E27FC236}">
                <a16:creationId xmlns:a16="http://schemas.microsoft.com/office/drawing/2014/main" id="{8872E10B-6C58-2B41-A4BD-0BC2E496D724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9878" y="1714292"/>
            <a:ext cx="571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b="1">
              <a:latin typeface="Book Antiqua" pitchFamily="18" charset="0"/>
            </a:endParaRPr>
          </a:p>
        </p:txBody>
      </p:sp>
      <p:sp>
        <p:nvSpPr>
          <p:cNvPr id="30" name="Text Box 32">
            <a:extLst>
              <a:ext uri="{FF2B5EF4-FFF2-40B4-BE49-F238E27FC236}">
                <a16:creationId xmlns:a16="http://schemas.microsoft.com/office/drawing/2014/main" id="{DB028074-01A0-A74B-9DE1-734E2E62F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0278" y="0"/>
            <a:ext cx="1828800" cy="419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F</a:t>
            </a:r>
            <a:r>
              <a:rPr kumimoji="0" lang="en-US" b="1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T</a:t>
            </a:r>
            <a:r>
              <a:rPr kumimoji="0" lang="en-US" b="1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net</a:t>
            </a:r>
            <a:r>
              <a:rPr kumimoji="0" lang="en-US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 = 2</a:t>
            </a:r>
            <a:r>
              <a:rPr kumimoji="0" lang="el-GR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π</a:t>
            </a:r>
            <a:r>
              <a:rPr kumimoji="0" lang="en-US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R</a:t>
            </a:r>
            <a:r>
              <a:rPr kumimoji="0" lang="el-GR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</a:rPr>
              <a:t>γ</a:t>
            </a:r>
            <a:endParaRPr kumimoji="0" 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C0320DC-EF69-0E40-8D1A-E3899656CC45}"/>
              </a:ext>
            </a:extLst>
          </p:cNvPr>
          <p:cNvSpPr/>
          <p:nvPr/>
        </p:nvSpPr>
        <p:spPr>
          <a:xfrm>
            <a:off x="8227141" y="4805374"/>
            <a:ext cx="152400" cy="152400"/>
          </a:xfrm>
          <a:prstGeom prst="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Book Antiqua" pitchFamily="18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BC2BBEA-10C7-E446-8F15-8F62B489EC28}"/>
              </a:ext>
            </a:extLst>
          </p:cNvPr>
          <p:cNvCxnSpPr>
            <a:cxnSpLocks/>
            <a:stCxn id="31" idx="0"/>
          </p:cNvCxnSpPr>
          <p:nvPr/>
        </p:nvCxnSpPr>
        <p:spPr>
          <a:xfrm>
            <a:off x="8303341" y="4805374"/>
            <a:ext cx="0" cy="8382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78C1136-EEB3-4C42-A3C7-81C6299CB49E}"/>
                  </a:ext>
                </a:extLst>
              </p:cNvPr>
              <p:cNvSpPr txBox="1"/>
              <p:nvPr/>
            </p:nvSpPr>
            <p:spPr>
              <a:xfrm>
                <a:off x="7297797" y="5612477"/>
                <a:ext cx="22502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400" dirty="0"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78C1136-EEB3-4C42-A3C7-81C6299CB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797" y="5612477"/>
                <a:ext cx="2250268" cy="461665"/>
              </a:xfrm>
              <a:prstGeom prst="rect">
                <a:avLst/>
              </a:prstGeom>
              <a:blipFill>
                <a:blip r:embed="rId2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AD8810C-12BD-A047-9221-4E2CC9EA6DAA}"/>
              </a:ext>
            </a:extLst>
          </p:cNvPr>
          <p:cNvCxnSpPr/>
          <p:nvPr/>
        </p:nvCxnSpPr>
        <p:spPr>
          <a:xfrm flipH="1" flipV="1">
            <a:off x="4930878" y="464125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7957913-E9B1-894D-8299-2E1022787474}"/>
              </a:ext>
            </a:extLst>
          </p:cNvPr>
          <p:cNvCxnSpPr/>
          <p:nvPr/>
        </p:nvCxnSpPr>
        <p:spPr>
          <a:xfrm flipH="1" flipV="1">
            <a:off x="5083278" y="53340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4154642-E7F0-A74F-95B7-EE6B03412C55}"/>
              </a:ext>
            </a:extLst>
          </p:cNvPr>
          <p:cNvCxnSpPr/>
          <p:nvPr/>
        </p:nvCxnSpPr>
        <p:spPr>
          <a:xfrm flipH="1" flipV="1">
            <a:off x="4778478" y="58189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69FFCB0-3EA0-3A49-9C76-983E38AED186}"/>
              </a:ext>
            </a:extLst>
          </p:cNvPr>
          <p:cNvCxnSpPr/>
          <p:nvPr/>
        </p:nvCxnSpPr>
        <p:spPr>
          <a:xfrm flipH="1" flipV="1">
            <a:off x="4473678" y="58189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722CF18-AD36-C647-84C3-3EDFF3CC40EA}"/>
              </a:ext>
            </a:extLst>
          </p:cNvPr>
          <p:cNvCxnSpPr/>
          <p:nvPr/>
        </p:nvCxnSpPr>
        <p:spPr>
          <a:xfrm flipH="1" flipV="1">
            <a:off x="4626078" y="45720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3274DBB-B775-C947-81A7-15AB3FEACC8E}"/>
              </a:ext>
            </a:extLst>
          </p:cNvPr>
          <p:cNvCxnSpPr/>
          <p:nvPr/>
        </p:nvCxnSpPr>
        <p:spPr>
          <a:xfrm flipH="1" flipV="1">
            <a:off x="4321278" y="45720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E460EFD-9B8F-0D44-8FD6-DD85EF146A15}"/>
              </a:ext>
            </a:extLst>
          </p:cNvPr>
          <p:cNvCxnSpPr/>
          <p:nvPr/>
        </p:nvCxnSpPr>
        <p:spPr>
          <a:xfrm flipH="1" flipV="1">
            <a:off x="4189658" y="56111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158FE71-D5EB-5142-AB77-5D49CD338037}"/>
              </a:ext>
            </a:extLst>
          </p:cNvPr>
          <p:cNvSpPr/>
          <p:nvPr/>
        </p:nvSpPr>
        <p:spPr>
          <a:xfrm>
            <a:off x="409268" y="4980252"/>
            <a:ext cx="2883310" cy="1580701"/>
          </a:xfrm>
          <a:prstGeom prst="roundRect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20915E7-E915-4F4A-A993-15B1AF87D7EA}"/>
              </a:ext>
            </a:extLst>
          </p:cNvPr>
          <p:cNvSpPr/>
          <p:nvPr/>
        </p:nvSpPr>
        <p:spPr>
          <a:xfrm>
            <a:off x="280219" y="4417348"/>
            <a:ext cx="3141408" cy="929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773B2CA-A7F6-384F-85A9-1A40C8C00652}"/>
              </a:ext>
            </a:extLst>
          </p:cNvPr>
          <p:cNvCxnSpPr>
            <a:stCxn id="43" idx="3"/>
          </p:cNvCxnSpPr>
          <p:nvPr/>
        </p:nvCxnSpPr>
        <p:spPr>
          <a:xfrm flipV="1">
            <a:off x="3292578" y="4568326"/>
            <a:ext cx="0" cy="120227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8903FFB-11CF-1D4B-A897-FB9DB6BCAD78}"/>
              </a:ext>
            </a:extLst>
          </p:cNvPr>
          <p:cNvCxnSpPr/>
          <p:nvPr/>
        </p:nvCxnSpPr>
        <p:spPr>
          <a:xfrm flipV="1">
            <a:off x="409268" y="4479834"/>
            <a:ext cx="0" cy="120227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743C0AC9-222B-9048-B564-661ACD32B10F}"/>
              </a:ext>
            </a:extLst>
          </p:cNvPr>
          <p:cNvSpPr/>
          <p:nvPr/>
        </p:nvSpPr>
        <p:spPr>
          <a:xfrm>
            <a:off x="2705942" y="4822685"/>
            <a:ext cx="129435" cy="8584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C335FB3-C5AD-AD49-BC1B-9A1F1A7E7778}"/>
              </a:ext>
            </a:extLst>
          </p:cNvPr>
          <p:cNvSpPr/>
          <p:nvPr/>
        </p:nvSpPr>
        <p:spPr>
          <a:xfrm>
            <a:off x="2035278" y="5080972"/>
            <a:ext cx="238125" cy="6001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77255A7-D455-BD4C-A0EC-FCD3A02A403E}"/>
              </a:ext>
            </a:extLst>
          </p:cNvPr>
          <p:cNvCxnSpPr/>
          <p:nvPr/>
        </p:nvCxnSpPr>
        <p:spPr>
          <a:xfrm flipV="1">
            <a:off x="2835377" y="4324517"/>
            <a:ext cx="0" cy="1371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E837EC6-9129-FD46-B0E8-11211D463F64}"/>
              </a:ext>
            </a:extLst>
          </p:cNvPr>
          <p:cNvCxnSpPr/>
          <p:nvPr/>
        </p:nvCxnSpPr>
        <p:spPr>
          <a:xfrm flipV="1">
            <a:off x="2685436" y="4309520"/>
            <a:ext cx="0" cy="1371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38A8A73-7F44-0449-98EA-7BFA3A422D81}"/>
              </a:ext>
            </a:extLst>
          </p:cNvPr>
          <p:cNvCxnSpPr/>
          <p:nvPr/>
        </p:nvCxnSpPr>
        <p:spPr>
          <a:xfrm flipV="1">
            <a:off x="2257732" y="4324517"/>
            <a:ext cx="0" cy="1371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E840CB4-302E-1A43-9A54-756C2A560CD8}"/>
              </a:ext>
            </a:extLst>
          </p:cNvPr>
          <p:cNvCxnSpPr/>
          <p:nvPr/>
        </p:nvCxnSpPr>
        <p:spPr>
          <a:xfrm flipV="1">
            <a:off x="2035278" y="4309520"/>
            <a:ext cx="0" cy="1371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4390766-7CEA-A746-BFBF-25536F69F7E2}"/>
              </a:ext>
            </a:extLst>
          </p:cNvPr>
          <p:cNvCxnSpPr/>
          <p:nvPr/>
        </p:nvCxnSpPr>
        <p:spPr>
          <a:xfrm flipV="1">
            <a:off x="1349478" y="4309520"/>
            <a:ext cx="0" cy="1371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72D0945-70B3-4445-A44B-5977B7CE7234}"/>
              </a:ext>
            </a:extLst>
          </p:cNvPr>
          <p:cNvCxnSpPr/>
          <p:nvPr/>
        </p:nvCxnSpPr>
        <p:spPr>
          <a:xfrm flipV="1">
            <a:off x="892278" y="4324517"/>
            <a:ext cx="0" cy="1371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B77F8F01-0362-C64C-9205-7C16C89CD2A4}"/>
              </a:ext>
            </a:extLst>
          </p:cNvPr>
          <p:cNvSpPr/>
          <p:nvPr/>
        </p:nvSpPr>
        <p:spPr>
          <a:xfrm>
            <a:off x="899192" y="4200953"/>
            <a:ext cx="435538" cy="1926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9C2B82D-9323-414A-9140-1DE31D4238B2}"/>
              </a:ext>
            </a:extLst>
          </p:cNvPr>
          <p:cNvSpPr/>
          <p:nvPr/>
        </p:nvSpPr>
        <p:spPr>
          <a:xfrm>
            <a:off x="906657" y="5566451"/>
            <a:ext cx="435538" cy="1926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F32EEA0-5F3B-744F-ACDB-6CD9E924142B}"/>
              </a:ext>
            </a:extLst>
          </p:cNvPr>
          <p:cNvSpPr>
            <a:spLocks noChangeAspect="1"/>
          </p:cNvSpPr>
          <p:nvPr/>
        </p:nvSpPr>
        <p:spPr>
          <a:xfrm>
            <a:off x="1999636" y="4270058"/>
            <a:ext cx="274320" cy="1213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7EF65C4-91E5-784A-BD3E-C82496BCB2B0}"/>
              </a:ext>
            </a:extLst>
          </p:cNvPr>
          <p:cNvSpPr>
            <a:spLocks noChangeAspect="1"/>
          </p:cNvSpPr>
          <p:nvPr/>
        </p:nvSpPr>
        <p:spPr>
          <a:xfrm>
            <a:off x="2017654" y="5634057"/>
            <a:ext cx="274320" cy="1213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E5A67B1-067E-E949-A18B-6C93402F0A1C}"/>
              </a:ext>
            </a:extLst>
          </p:cNvPr>
          <p:cNvSpPr>
            <a:spLocks noChangeAspect="1"/>
          </p:cNvSpPr>
          <p:nvPr/>
        </p:nvSpPr>
        <p:spPr>
          <a:xfrm>
            <a:off x="2671395" y="4277425"/>
            <a:ext cx="145964" cy="6455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6393FC4-E1B4-0B49-99A6-57658BCC42A7}"/>
              </a:ext>
            </a:extLst>
          </p:cNvPr>
          <p:cNvSpPr/>
          <p:nvPr/>
        </p:nvSpPr>
        <p:spPr>
          <a:xfrm>
            <a:off x="5148328" y="5098437"/>
            <a:ext cx="1169821" cy="6721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01EB1E8-F64D-3846-B136-D5332E2A83AB}"/>
              </a:ext>
            </a:extLst>
          </p:cNvPr>
          <p:cNvCxnSpPr/>
          <p:nvPr/>
        </p:nvCxnSpPr>
        <p:spPr>
          <a:xfrm flipV="1">
            <a:off x="6302478" y="4386226"/>
            <a:ext cx="0" cy="1371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414AD08-A0DA-B846-87F0-BF9B71F0BD5A}"/>
              </a:ext>
            </a:extLst>
          </p:cNvPr>
          <p:cNvCxnSpPr/>
          <p:nvPr/>
        </p:nvCxnSpPr>
        <p:spPr>
          <a:xfrm flipV="1">
            <a:off x="5141044" y="4359447"/>
            <a:ext cx="0" cy="1371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Arc 82">
            <a:extLst>
              <a:ext uri="{FF2B5EF4-FFF2-40B4-BE49-F238E27FC236}">
                <a16:creationId xmlns:a16="http://schemas.microsoft.com/office/drawing/2014/main" id="{F48FD463-A8B3-764B-98E5-0B75945116A1}"/>
              </a:ext>
            </a:extLst>
          </p:cNvPr>
          <p:cNvSpPr/>
          <p:nvPr/>
        </p:nvSpPr>
        <p:spPr>
          <a:xfrm>
            <a:off x="5137216" y="4800302"/>
            <a:ext cx="1160542" cy="623314"/>
          </a:xfrm>
          <a:prstGeom prst="arc">
            <a:avLst>
              <a:gd name="adj1" fmla="val 68426"/>
              <a:gd name="adj2" fmla="val 10800000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A04AB8F-40C6-8744-B56C-5BE4A0C1B0E4}"/>
              </a:ext>
            </a:extLst>
          </p:cNvPr>
          <p:cNvSpPr/>
          <p:nvPr/>
        </p:nvSpPr>
        <p:spPr>
          <a:xfrm>
            <a:off x="4473678" y="5731047"/>
            <a:ext cx="2517057" cy="4485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426CC32-AA08-2440-BCA9-8874860C5056}"/>
              </a:ext>
            </a:extLst>
          </p:cNvPr>
          <p:cNvCxnSpPr>
            <a:cxnSpLocks/>
          </p:cNvCxnSpPr>
          <p:nvPr/>
        </p:nvCxnSpPr>
        <p:spPr>
          <a:xfrm flipV="1">
            <a:off x="5795554" y="4162901"/>
            <a:ext cx="0" cy="6858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A10F9253-C00F-A846-9904-D94FFDA1B6BE}"/>
                  </a:ext>
                </a:extLst>
              </p:cNvPr>
              <p:cNvSpPr txBox="1"/>
              <p:nvPr/>
            </p:nvSpPr>
            <p:spPr>
              <a:xfrm>
                <a:off x="5669998" y="3735082"/>
                <a:ext cx="6847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ad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A10F9253-C00F-A846-9904-D94FFDA1B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98" y="3735082"/>
                <a:ext cx="684739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7F162395-6423-EF45-931E-458CBC9536A8}"/>
                  </a:ext>
                </a:extLst>
              </p:cNvPr>
              <p:cNvSpPr txBox="1"/>
              <p:nvPr/>
            </p:nvSpPr>
            <p:spPr>
              <a:xfrm>
                <a:off x="7358505" y="3653710"/>
                <a:ext cx="18033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ad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7F162395-6423-EF45-931E-458CBC953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505" y="3653710"/>
                <a:ext cx="1803314" cy="461665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4815262-B8C3-934E-AD07-E66203AFB44F}"/>
              </a:ext>
            </a:extLst>
          </p:cNvPr>
          <p:cNvCxnSpPr>
            <a:cxnSpLocks/>
          </p:cNvCxnSpPr>
          <p:nvPr/>
        </p:nvCxnSpPr>
        <p:spPr>
          <a:xfrm flipV="1">
            <a:off x="8300771" y="4148188"/>
            <a:ext cx="0" cy="6858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Arc 94">
            <a:extLst>
              <a:ext uri="{FF2B5EF4-FFF2-40B4-BE49-F238E27FC236}">
                <a16:creationId xmlns:a16="http://schemas.microsoft.com/office/drawing/2014/main" id="{F0A2FEEF-3D52-3941-9AF4-18472FECB13C}"/>
              </a:ext>
            </a:extLst>
          </p:cNvPr>
          <p:cNvSpPr/>
          <p:nvPr/>
        </p:nvSpPr>
        <p:spPr>
          <a:xfrm>
            <a:off x="2033393" y="3972911"/>
            <a:ext cx="2836699" cy="870796"/>
          </a:xfrm>
          <a:prstGeom prst="arc">
            <a:avLst>
              <a:gd name="adj1" fmla="val 11249266"/>
              <a:gd name="adj2" fmla="val 21355285"/>
            </a:avLst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Arc 95">
            <a:extLst>
              <a:ext uri="{FF2B5EF4-FFF2-40B4-BE49-F238E27FC236}">
                <a16:creationId xmlns:a16="http://schemas.microsoft.com/office/drawing/2014/main" id="{BBF02E70-291B-AE4B-AD99-803ADD51E668}"/>
              </a:ext>
            </a:extLst>
          </p:cNvPr>
          <p:cNvSpPr/>
          <p:nvPr/>
        </p:nvSpPr>
        <p:spPr>
          <a:xfrm>
            <a:off x="6353454" y="4575803"/>
            <a:ext cx="1947317" cy="980775"/>
          </a:xfrm>
          <a:prstGeom prst="arc">
            <a:avLst>
              <a:gd name="adj1" fmla="val 11857928"/>
              <a:gd name="adj2" fmla="val 20522456"/>
            </a:avLst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2099164-5FC9-CC49-A889-D2341A52507B}"/>
              </a:ext>
            </a:extLst>
          </p:cNvPr>
          <p:cNvSpPr/>
          <p:nvPr/>
        </p:nvSpPr>
        <p:spPr>
          <a:xfrm>
            <a:off x="4826502" y="4957774"/>
            <a:ext cx="1825022" cy="77327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24">
            <a:extLst>
              <a:ext uri="{FF2B5EF4-FFF2-40B4-BE49-F238E27FC236}">
                <a16:creationId xmlns:a16="http://schemas.microsoft.com/office/drawing/2014/main" id="{94F6D4D7-BD85-1E41-9DDE-13F6FD5C3D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1614" y="5012262"/>
            <a:ext cx="1143000" cy="114284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b="1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55708AC7-E800-AB41-806B-58199C90131F}"/>
              </a:ext>
            </a:extLst>
          </p:cNvPr>
          <p:cNvCxnSpPr/>
          <p:nvPr/>
        </p:nvCxnSpPr>
        <p:spPr>
          <a:xfrm flipH="1" flipV="1">
            <a:off x="6114114" y="4562083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6994B43D-9CBF-F348-879B-9D53A4B303F4}"/>
              </a:ext>
            </a:extLst>
          </p:cNvPr>
          <p:cNvCxnSpPr/>
          <p:nvPr/>
        </p:nvCxnSpPr>
        <p:spPr>
          <a:xfrm flipH="1" flipV="1">
            <a:off x="6266514" y="4631358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5A3B1111-F160-AD4C-9824-48CF1F78B020}"/>
              </a:ext>
            </a:extLst>
          </p:cNvPr>
          <p:cNvCxnSpPr/>
          <p:nvPr/>
        </p:nvCxnSpPr>
        <p:spPr>
          <a:xfrm flipH="1" flipV="1">
            <a:off x="5961714" y="4679848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76E5B17-6775-2246-A732-76C1542A35B0}"/>
              </a:ext>
            </a:extLst>
          </p:cNvPr>
          <p:cNvCxnSpPr/>
          <p:nvPr/>
        </p:nvCxnSpPr>
        <p:spPr>
          <a:xfrm flipH="1" flipV="1">
            <a:off x="5656914" y="4679848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42263B30-6D34-104F-B079-568CBCEF151A}"/>
              </a:ext>
            </a:extLst>
          </p:cNvPr>
          <p:cNvCxnSpPr/>
          <p:nvPr/>
        </p:nvCxnSpPr>
        <p:spPr>
          <a:xfrm flipH="1" flipV="1">
            <a:off x="5809314" y="4555158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C4F0B25-3191-EB4C-A182-62E502B6A35B}"/>
              </a:ext>
            </a:extLst>
          </p:cNvPr>
          <p:cNvCxnSpPr/>
          <p:nvPr/>
        </p:nvCxnSpPr>
        <p:spPr>
          <a:xfrm flipH="1" flipV="1">
            <a:off x="5504514" y="4555158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EA1AB202-847A-5C40-A48D-F878A7835436}"/>
              </a:ext>
            </a:extLst>
          </p:cNvPr>
          <p:cNvCxnSpPr/>
          <p:nvPr/>
        </p:nvCxnSpPr>
        <p:spPr>
          <a:xfrm flipH="1" flipV="1">
            <a:off x="5372894" y="4659068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BAFC834D-C81A-1144-8D70-62B49380AF6E}"/>
              </a:ext>
            </a:extLst>
          </p:cNvPr>
          <p:cNvSpPr/>
          <p:nvPr/>
        </p:nvSpPr>
        <p:spPr>
          <a:xfrm>
            <a:off x="5122154" y="4308445"/>
            <a:ext cx="1190063" cy="1445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601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FE66F1C-DAED-B64F-AA1F-668083242047}"/>
              </a:ext>
            </a:extLst>
          </p:cNvPr>
          <p:cNvSpPr/>
          <p:nvPr/>
        </p:nvSpPr>
        <p:spPr>
          <a:xfrm>
            <a:off x="1961621" y="2638649"/>
            <a:ext cx="5477653" cy="1580701"/>
          </a:xfrm>
          <a:prstGeom prst="roundRect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782A30-B947-C049-8B1F-CE9FD15D5400}"/>
              </a:ext>
            </a:extLst>
          </p:cNvPr>
          <p:cNvSpPr/>
          <p:nvPr/>
        </p:nvSpPr>
        <p:spPr>
          <a:xfrm>
            <a:off x="1832572" y="2075745"/>
            <a:ext cx="5606700" cy="729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0D47CF0-EAEF-B74A-B966-7D7E154BDC6F}"/>
              </a:ext>
            </a:extLst>
          </p:cNvPr>
          <p:cNvCxnSpPr>
            <a:cxnSpLocks/>
          </p:cNvCxnSpPr>
          <p:nvPr/>
        </p:nvCxnSpPr>
        <p:spPr>
          <a:xfrm flipV="1">
            <a:off x="7439276" y="2292293"/>
            <a:ext cx="0" cy="120227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37CB94-E985-8144-B461-00A37BA5AEFF}"/>
              </a:ext>
            </a:extLst>
          </p:cNvPr>
          <p:cNvCxnSpPr/>
          <p:nvPr/>
        </p:nvCxnSpPr>
        <p:spPr>
          <a:xfrm flipV="1">
            <a:off x="1961622" y="2138231"/>
            <a:ext cx="0" cy="120227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C7C8427-BACE-604C-8827-7BF4CEAE6C2E}"/>
              </a:ext>
            </a:extLst>
          </p:cNvPr>
          <p:cNvSpPr/>
          <p:nvPr/>
        </p:nvSpPr>
        <p:spPr>
          <a:xfrm>
            <a:off x="4534741" y="2481082"/>
            <a:ext cx="129435" cy="8584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9B70C3-1C28-604E-A036-9541709789B5}"/>
              </a:ext>
            </a:extLst>
          </p:cNvPr>
          <p:cNvSpPr/>
          <p:nvPr/>
        </p:nvSpPr>
        <p:spPr>
          <a:xfrm>
            <a:off x="3587632" y="2739369"/>
            <a:ext cx="238125" cy="6001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A86CD2-3FBB-6B4C-AFB9-7269DEB92FD6}"/>
              </a:ext>
            </a:extLst>
          </p:cNvPr>
          <p:cNvCxnSpPr/>
          <p:nvPr/>
        </p:nvCxnSpPr>
        <p:spPr>
          <a:xfrm flipV="1">
            <a:off x="4664176" y="1982914"/>
            <a:ext cx="0" cy="1371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B92F92D-49EC-EF4B-90BE-DA70C694CA74}"/>
              </a:ext>
            </a:extLst>
          </p:cNvPr>
          <p:cNvCxnSpPr/>
          <p:nvPr/>
        </p:nvCxnSpPr>
        <p:spPr>
          <a:xfrm flipV="1">
            <a:off x="4514235" y="1967917"/>
            <a:ext cx="0" cy="1371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DC17D3-36AF-0448-93FA-ACD0E0088ACD}"/>
              </a:ext>
            </a:extLst>
          </p:cNvPr>
          <p:cNvCxnSpPr/>
          <p:nvPr/>
        </p:nvCxnSpPr>
        <p:spPr>
          <a:xfrm flipV="1">
            <a:off x="3810086" y="1982914"/>
            <a:ext cx="0" cy="1371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862A3C-5D3E-D244-AEC2-C27795AC2BAC}"/>
              </a:ext>
            </a:extLst>
          </p:cNvPr>
          <p:cNvCxnSpPr/>
          <p:nvPr/>
        </p:nvCxnSpPr>
        <p:spPr>
          <a:xfrm flipV="1">
            <a:off x="3587632" y="1967917"/>
            <a:ext cx="0" cy="1371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EB6294F-4CE2-2C4D-A1FD-F2AD7D5D61AC}"/>
              </a:ext>
            </a:extLst>
          </p:cNvPr>
          <p:cNvCxnSpPr/>
          <p:nvPr/>
        </p:nvCxnSpPr>
        <p:spPr>
          <a:xfrm flipV="1">
            <a:off x="2901832" y="1967917"/>
            <a:ext cx="0" cy="1371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F4EA5E-9F6C-934E-AB39-A0ED9AB68CB9}"/>
              </a:ext>
            </a:extLst>
          </p:cNvPr>
          <p:cNvCxnSpPr/>
          <p:nvPr/>
        </p:nvCxnSpPr>
        <p:spPr>
          <a:xfrm flipV="1">
            <a:off x="2444632" y="1982914"/>
            <a:ext cx="0" cy="1371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C37F312-D00F-524F-8F25-2F42B77656B0}"/>
              </a:ext>
            </a:extLst>
          </p:cNvPr>
          <p:cNvSpPr/>
          <p:nvPr/>
        </p:nvSpPr>
        <p:spPr>
          <a:xfrm>
            <a:off x="2451546" y="1859350"/>
            <a:ext cx="435538" cy="1926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AA60630-090B-104B-BFE6-03621DA3460F}"/>
              </a:ext>
            </a:extLst>
          </p:cNvPr>
          <p:cNvSpPr/>
          <p:nvPr/>
        </p:nvSpPr>
        <p:spPr>
          <a:xfrm>
            <a:off x="2459011" y="3224848"/>
            <a:ext cx="435538" cy="1926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36B7DE4-65DF-684E-B502-748E1B2DC013}"/>
              </a:ext>
            </a:extLst>
          </p:cNvPr>
          <p:cNvSpPr>
            <a:spLocks noChangeAspect="1"/>
          </p:cNvSpPr>
          <p:nvPr/>
        </p:nvSpPr>
        <p:spPr>
          <a:xfrm>
            <a:off x="3551990" y="1928455"/>
            <a:ext cx="274320" cy="1213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25B42D2-424B-3448-B902-B626582BAF86}"/>
              </a:ext>
            </a:extLst>
          </p:cNvPr>
          <p:cNvSpPr>
            <a:spLocks noChangeAspect="1"/>
          </p:cNvSpPr>
          <p:nvPr/>
        </p:nvSpPr>
        <p:spPr>
          <a:xfrm>
            <a:off x="3570008" y="3292454"/>
            <a:ext cx="274320" cy="1213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DB2FFB0-D460-3345-92BF-87F3643C67AE}"/>
              </a:ext>
            </a:extLst>
          </p:cNvPr>
          <p:cNvSpPr>
            <a:spLocks noChangeAspect="1"/>
          </p:cNvSpPr>
          <p:nvPr/>
        </p:nvSpPr>
        <p:spPr>
          <a:xfrm>
            <a:off x="4500194" y="1935822"/>
            <a:ext cx="145964" cy="6455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8CF9BA4-B556-E54F-B78C-32B65E494E4E}"/>
              </a:ext>
            </a:extLst>
          </p:cNvPr>
          <p:cNvGrpSpPr/>
          <p:nvPr/>
        </p:nvGrpSpPr>
        <p:grpSpPr>
          <a:xfrm>
            <a:off x="5443182" y="1975846"/>
            <a:ext cx="292338" cy="1914543"/>
            <a:chOff x="8755418" y="2596854"/>
            <a:chExt cx="292338" cy="191454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173BFBA-1100-974B-845A-1EACB5059E73}"/>
                </a:ext>
              </a:extLst>
            </p:cNvPr>
            <p:cNvGrpSpPr/>
            <p:nvPr/>
          </p:nvGrpSpPr>
          <p:grpSpPr>
            <a:xfrm>
              <a:off x="8755418" y="2596854"/>
              <a:ext cx="292338" cy="1485326"/>
              <a:chOff x="8547828" y="1552034"/>
              <a:chExt cx="292338" cy="1485326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4B4DFFF-6E89-B544-BA46-E0828C4B79FB}"/>
                  </a:ext>
                </a:extLst>
              </p:cNvPr>
              <p:cNvSpPr/>
              <p:nvPr/>
            </p:nvSpPr>
            <p:spPr>
              <a:xfrm>
                <a:off x="8583470" y="2362948"/>
                <a:ext cx="238125" cy="6001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446FD05-719A-8C4D-A388-4F659813C7B8}"/>
                  </a:ext>
                </a:extLst>
              </p:cNvPr>
              <p:cNvCxnSpPr/>
              <p:nvPr/>
            </p:nvCxnSpPr>
            <p:spPr>
              <a:xfrm flipV="1">
                <a:off x="8805924" y="1606493"/>
                <a:ext cx="0" cy="13716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F75B3D7-AC90-BF4D-A747-9B12B5459C17}"/>
                  </a:ext>
                </a:extLst>
              </p:cNvPr>
              <p:cNvCxnSpPr/>
              <p:nvPr/>
            </p:nvCxnSpPr>
            <p:spPr>
              <a:xfrm flipV="1">
                <a:off x="8583470" y="1591496"/>
                <a:ext cx="0" cy="13716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3C42572F-EE62-F248-9800-56E56402F4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47828" y="1552034"/>
                <a:ext cx="274320" cy="12132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68DD657-FCCB-3342-B1A2-FBEEF406C6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65846" y="2916033"/>
                <a:ext cx="274320" cy="12132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B92629B-FBB0-564A-98A3-AA16DADCCDB0}"/>
                </a:ext>
              </a:extLst>
            </p:cNvPr>
            <p:cNvSpPr/>
            <p:nvPr/>
          </p:nvSpPr>
          <p:spPr>
            <a:xfrm>
              <a:off x="8806594" y="3652962"/>
              <a:ext cx="228600" cy="8584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13173F8-5EF0-9F44-9622-DF5D665F1AC7}"/>
              </a:ext>
            </a:extLst>
          </p:cNvPr>
          <p:cNvGrpSpPr/>
          <p:nvPr/>
        </p:nvGrpSpPr>
        <p:grpSpPr>
          <a:xfrm>
            <a:off x="6250665" y="1955666"/>
            <a:ext cx="182880" cy="1887573"/>
            <a:chOff x="8755418" y="2596854"/>
            <a:chExt cx="292338" cy="188757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54C51C1-7220-2E46-B2F0-2BAE41539597}"/>
                </a:ext>
              </a:extLst>
            </p:cNvPr>
            <p:cNvGrpSpPr/>
            <p:nvPr/>
          </p:nvGrpSpPr>
          <p:grpSpPr>
            <a:xfrm>
              <a:off x="8755418" y="2596854"/>
              <a:ext cx="292338" cy="1485326"/>
              <a:chOff x="8547828" y="1552034"/>
              <a:chExt cx="292338" cy="1485326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BBC6C9C-1261-194B-841E-CE26BA512A5D}"/>
                  </a:ext>
                </a:extLst>
              </p:cNvPr>
              <p:cNvSpPr/>
              <p:nvPr/>
            </p:nvSpPr>
            <p:spPr>
              <a:xfrm>
                <a:off x="8583470" y="2362948"/>
                <a:ext cx="238125" cy="6001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6A06DB24-0FEC-7545-8925-A9DA61301D9C}"/>
                  </a:ext>
                </a:extLst>
              </p:cNvPr>
              <p:cNvCxnSpPr/>
              <p:nvPr/>
            </p:nvCxnSpPr>
            <p:spPr>
              <a:xfrm flipV="1">
                <a:off x="8805924" y="1606493"/>
                <a:ext cx="0" cy="13716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F61F4EA-EDE9-B34A-94B0-5DDE0A29371A}"/>
                  </a:ext>
                </a:extLst>
              </p:cNvPr>
              <p:cNvCxnSpPr/>
              <p:nvPr/>
            </p:nvCxnSpPr>
            <p:spPr>
              <a:xfrm flipV="1">
                <a:off x="8583470" y="1591496"/>
                <a:ext cx="0" cy="13716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1B884C9-BCBA-B44B-B570-7AEE223C9E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47828" y="1552034"/>
                <a:ext cx="274320" cy="12132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328AC23B-FED8-174A-9833-DC02F608B1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65846" y="2916033"/>
                <a:ext cx="274320" cy="12132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2C7BBF4-16B6-3A46-935A-173A57EF0C83}"/>
                </a:ext>
              </a:extLst>
            </p:cNvPr>
            <p:cNvSpPr/>
            <p:nvPr/>
          </p:nvSpPr>
          <p:spPr>
            <a:xfrm>
              <a:off x="8806594" y="3844347"/>
              <a:ext cx="228600" cy="6400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2629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7041AA3E-A69C-2847-B242-D2D2EACE2E73}"/>
              </a:ext>
            </a:extLst>
          </p:cNvPr>
          <p:cNvGrpSpPr/>
          <p:nvPr/>
        </p:nvGrpSpPr>
        <p:grpSpPr>
          <a:xfrm>
            <a:off x="1687926" y="542375"/>
            <a:ext cx="9253386" cy="5773249"/>
            <a:chOff x="2729917" y="397719"/>
            <a:chExt cx="9253386" cy="5773249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CAD498D-C94B-F24A-ACF6-C63BDCDBA213}"/>
                </a:ext>
              </a:extLst>
            </p:cNvPr>
            <p:cNvGrpSpPr/>
            <p:nvPr/>
          </p:nvGrpSpPr>
          <p:grpSpPr>
            <a:xfrm>
              <a:off x="2729917" y="397719"/>
              <a:ext cx="4530431" cy="5725428"/>
              <a:chOff x="2729917" y="397719"/>
              <a:chExt cx="4530431" cy="5725428"/>
            </a:xfrm>
          </p:grpSpPr>
          <p:sp>
            <p:nvSpPr>
              <p:cNvPr id="2" name="Arc 1">
                <a:extLst>
                  <a:ext uri="{FF2B5EF4-FFF2-40B4-BE49-F238E27FC236}">
                    <a16:creationId xmlns:a16="http://schemas.microsoft.com/office/drawing/2014/main" id="{57D0B590-BDD5-D240-8D68-ED5C934ECC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65989" y="1356702"/>
                <a:ext cx="2286000" cy="2286000"/>
              </a:xfrm>
              <a:prstGeom prst="arc">
                <a:avLst>
                  <a:gd name="adj1" fmla="val 8749442"/>
                  <a:gd name="adj2" fmla="val 8395911"/>
                </a:avLst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AF3377A-7B88-754F-970E-A5DBB61551F2}"/>
                  </a:ext>
                </a:extLst>
              </p:cNvPr>
              <p:cNvSpPr/>
              <p:nvPr/>
            </p:nvSpPr>
            <p:spPr>
              <a:xfrm>
                <a:off x="4133610" y="3237726"/>
                <a:ext cx="1741271" cy="285355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75397805-1191-7742-A2E0-F4BA267F3F9A}"/>
                  </a:ext>
                </a:extLst>
              </p:cNvPr>
              <p:cNvGrpSpPr/>
              <p:nvPr/>
            </p:nvGrpSpPr>
            <p:grpSpPr>
              <a:xfrm>
                <a:off x="4115371" y="543958"/>
                <a:ext cx="1759527" cy="4297680"/>
                <a:chOff x="1967345" y="1676400"/>
                <a:chExt cx="1759527" cy="3185423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A76A000-587C-4B47-A6FE-B2C8C92D12EE}"/>
                    </a:ext>
                  </a:extLst>
                </p:cNvPr>
                <p:cNvCxnSpPr/>
                <p:nvPr/>
              </p:nvCxnSpPr>
              <p:spPr>
                <a:xfrm>
                  <a:off x="1967345" y="1676400"/>
                  <a:ext cx="0" cy="31854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A37BBB11-7803-6E42-9CCE-3FFCB7553C5C}"/>
                    </a:ext>
                  </a:extLst>
                </p:cNvPr>
                <p:cNvCxnSpPr/>
                <p:nvPr/>
              </p:nvCxnSpPr>
              <p:spPr>
                <a:xfrm>
                  <a:off x="3726872" y="1676400"/>
                  <a:ext cx="0" cy="31854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0A003CCB-67A0-D342-BD71-301D5EA9E1A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65989" y="1350256"/>
                <a:ext cx="2286000" cy="2286000"/>
              </a:xfrm>
              <a:prstGeom prst="arc">
                <a:avLst>
                  <a:gd name="adj1" fmla="val 2490003"/>
                  <a:gd name="adj2" fmla="val 8395911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F0C002B-2352-9E4E-8B4B-BE954C0CFE1E}"/>
                  </a:ext>
                </a:extLst>
              </p:cNvPr>
              <p:cNvCxnSpPr/>
              <p:nvPr/>
            </p:nvCxnSpPr>
            <p:spPr>
              <a:xfrm flipH="1">
                <a:off x="4682022" y="2407358"/>
                <a:ext cx="2011680" cy="20116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Arc 8">
                <a:extLst>
                  <a:ext uri="{FF2B5EF4-FFF2-40B4-BE49-F238E27FC236}">
                    <a16:creationId xmlns:a16="http://schemas.microsoft.com/office/drawing/2014/main" id="{1EECBF73-D2BC-D549-B6CA-DED8B942AE97}"/>
                  </a:ext>
                </a:extLst>
              </p:cNvPr>
              <p:cNvSpPr/>
              <p:nvPr/>
            </p:nvSpPr>
            <p:spPr>
              <a:xfrm>
                <a:off x="5431553" y="2070693"/>
                <a:ext cx="969818" cy="1510145"/>
              </a:xfrm>
              <a:prstGeom prst="arc">
                <a:avLst>
                  <a:gd name="adj1" fmla="val 5526099"/>
                  <a:gd name="adj2" fmla="val 6890925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C4E614F4-8F31-5243-B7F4-C2BE60A7C9E0}"/>
                      </a:ext>
                    </a:extLst>
                  </p:cNvPr>
                  <p:cNvSpPr txBox="1"/>
                  <p:nvPr/>
                </p:nvSpPr>
                <p:spPr>
                  <a:xfrm>
                    <a:off x="5448405" y="3490572"/>
                    <a:ext cx="478914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C4E614F4-8F31-5243-B7F4-C2BE60A7C9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48405" y="3490572"/>
                    <a:ext cx="478914" cy="52322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5ECE9F8-DC64-844A-BFCA-635CB8B6887D}"/>
                  </a:ext>
                </a:extLst>
              </p:cNvPr>
              <p:cNvSpPr/>
              <p:nvPr/>
            </p:nvSpPr>
            <p:spPr>
              <a:xfrm>
                <a:off x="4115371" y="3101017"/>
                <a:ext cx="1759523" cy="27341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D8BEF30-A736-BE4A-BCB5-CAAA1A8F823D}"/>
                  </a:ext>
                </a:extLst>
              </p:cNvPr>
              <p:cNvCxnSpPr/>
              <p:nvPr/>
            </p:nvCxnSpPr>
            <p:spPr>
              <a:xfrm>
                <a:off x="3511313" y="3650111"/>
                <a:ext cx="155448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7F638D5-8B4D-754E-B4E0-EAC9E22BF781}"/>
                  </a:ext>
                </a:extLst>
              </p:cNvPr>
              <p:cNvSpPr/>
              <p:nvPr/>
            </p:nvSpPr>
            <p:spPr>
              <a:xfrm>
                <a:off x="2729917" y="4571438"/>
                <a:ext cx="1385454" cy="155170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C062F24-2D3C-C545-8A1F-C470EDB74C63}"/>
                  </a:ext>
                </a:extLst>
              </p:cNvPr>
              <p:cNvSpPr/>
              <p:nvPr/>
            </p:nvSpPr>
            <p:spPr>
              <a:xfrm>
                <a:off x="5874894" y="4549150"/>
                <a:ext cx="1385454" cy="155170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2A9E634B-0F19-1440-B6B3-31209FE5A5D8}"/>
                  </a:ext>
                </a:extLst>
              </p:cNvPr>
              <p:cNvCxnSpPr/>
              <p:nvPr/>
            </p:nvCxnSpPr>
            <p:spPr>
              <a:xfrm>
                <a:off x="3865989" y="3636256"/>
                <a:ext cx="0" cy="935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141BED83-9BC4-F140-9101-6E963083A055}"/>
                      </a:ext>
                    </a:extLst>
                  </p:cNvPr>
                  <p:cNvSpPr txBox="1"/>
                  <p:nvPr/>
                </p:nvSpPr>
                <p:spPr>
                  <a:xfrm>
                    <a:off x="3409433" y="3779021"/>
                    <a:ext cx="478914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141BED83-9BC4-F140-9101-6E963083A0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9433" y="3779021"/>
                    <a:ext cx="478914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5922D3B-8B91-EE48-9B2D-D343C96A4349}"/>
                  </a:ext>
                </a:extLst>
              </p:cNvPr>
              <p:cNvSpPr/>
              <p:nvPr/>
            </p:nvSpPr>
            <p:spPr>
              <a:xfrm>
                <a:off x="5005832" y="2485926"/>
                <a:ext cx="869062" cy="751799"/>
              </a:xfrm>
              <a:prstGeom prst="rt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CDB11386-246A-AA41-9EF7-5E163DCE2B42}"/>
                      </a:ext>
                    </a:extLst>
                  </p:cNvPr>
                  <p:cNvSpPr txBox="1"/>
                  <p:nvPr/>
                </p:nvSpPr>
                <p:spPr>
                  <a:xfrm>
                    <a:off x="5302689" y="2834233"/>
                    <a:ext cx="478914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CDB11386-246A-AA41-9EF7-5E163DCE2B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02689" y="2834233"/>
                    <a:ext cx="478914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B12F2F54-27C7-F442-84FC-70C80F255145}"/>
                      </a:ext>
                    </a:extLst>
                  </p:cNvPr>
                  <p:cNvSpPr txBox="1"/>
                  <p:nvPr/>
                </p:nvSpPr>
                <p:spPr>
                  <a:xfrm>
                    <a:off x="5200906" y="2349217"/>
                    <a:ext cx="506164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B12F2F54-27C7-F442-84FC-70C80F2551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0906" y="2349217"/>
                    <a:ext cx="506164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26882790-1552-7649-9226-0D8BD7FFD6D2}"/>
                      </a:ext>
                    </a:extLst>
                  </p:cNvPr>
                  <p:cNvSpPr txBox="1"/>
                  <p:nvPr/>
                </p:nvSpPr>
                <p:spPr>
                  <a:xfrm>
                    <a:off x="5183927" y="397719"/>
                    <a:ext cx="44582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26882790-1552-7649-9226-0D8BD7FFD6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83927" y="397719"/>
                    <a:ext cx="445828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D7E6E60C-F465-FE4F-B360-69056C6C5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3754" y="907747"/>
                <a:ext cx="9144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C0AE635A-9501-4F45-BB33-B259EDBB4BEC}"/>
                  </a:ext>
                </a:extLst>
              </p:cNvPr>
              <p:cNvCxnSpPr/>
              <p:nvPr/>
            </p:nvCxnSpPr>
            <p:spPr>
              <a:xfrm flipH="1">
                <a:off x="4995132" y="1336401"/>
                <a:ext cx="0" cy="475488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40C034B-0D40-3E4B-A77E-F9CFB0442FCB}"/>
                </a:ext>
              </a:extLst>
            </p:cNvPr>
            <p:cNvGrpSpPr/>
            <p:nvPr/>
          </p:nvGrpSpPr>
          <p:grpSpPr>
            <a:xfrm>
              <a:off x="8895929" y="1371802"/>
              <a:ext cx="3087374" cy="4799166"/>
              <a:chOff x="5482469" y="1270591"/>
              <a:chExt cx="3087374" cy="4799166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5D666D6-BEBB-DF47-9376-A94239E4728F}"/>
                  </a:ext>
                </a:extLst>
              </p:cNvPr>
              <p:cNvSpPr/>
              <p:nvPr/>
            </p:nvSpPr>
            <p:spPr>
              <a:xfrm>
                <a:off x="6323668" y="3158060"/>
                <a:ext cx="1741271" cy="291169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19B3B7E-D36C-0E45-B027-7757BB1852C9}"/>
                  </a:ext>
                </a:extLst>
              </p:cNvPr>
              <p:cNvSpPr/>
              <p:nvPr/>
            </p:nvSpPr>
            <p:spPr>
              <a:xfrm>
                <a:off x="6305429" y="3021352"/>
                <a:ext cx="1759523" cy="27341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3AC9124-31F6-D047-9267-D9FC89841C43}"/>
                  </a:ext>
                </a:extLst>
              </p:cNvPr>
              <p:cNvCxnSpPr/>
              <p:nvPr/>
            </p:nvCxnSpPr>
            <p:spPr>
              <a:xfrm>
                <a:off x="5701371" y="3570446"/>
                <a:ext cx="64008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C92C4A37-5260-F64A-AF28-85066E2A6A0A}"/>
                  </a:ext>
                </a:extLst>
              </p:cNvPr>
              <p:cNvCxnSpPr/>
              <p:nvPr/>
            </p:nvCxnSpPr>
            <p:spPr>
              <a:xfrm>
                <a:off x="6056047" y="3556591"/>
                <a:ext cx="0" cy="935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FABB84AE-B7C5-734E-A797-A3CBEA3D9622}"/>
                      </a:ext>
                    </a:extLst>
                  </p:cNvPr>
                  <p:cNvSpPr txBox="1"/>
                  <p:nvPr/>
                </p:nvSpPr>
                <p:spPr>
                  <a:xfrm>
                    <a:off x="5599491" y="3699356"/>
                    <a:ext cx="478914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FABB84AE-B7C5-734E-A797-A3CBEA3D96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99491" y="3699356"/>
                    <a:ext cx="478914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75C6C718-E9EA-9E47-87EC-280CD99104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56047" y="1270591"/>
                <a:ext cx="2286000" cy="2286000"/>
              </a:xfrm>
              <a:prstGeom prst="arc">
                <a:avLst>
                  <a:gd name="adj1" fmla="val 2460401"/>
                  <a:gd name="adj2" fmla="val 8395911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42B85C67-EA44-874C-B944-FC19A3E56C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2469" y="4491773"/>
                <a:ext cx="82296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4A25C51D-A7EB-8B40-8A2E-093B550B8D3A}"/>
                      </a:ext>
                    </a:extLst>
                  </p:cNvPr>
                  <p:cNvSpPr txBox="1"/>
                  <p:nvPr/>
                </p:nvSpPr>
                <p:spPr>
                  <a:xfrm>
                    <a:off x="6325599" y="3338736"/>
                    <a:ext cx="60952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4A25C51D-A7EB-8B40-8A2E-093B550B8D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5599" y="3338736"/>
                    <a:ext cx="609526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238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57E7F92B-D117-1A40-B24C-797524F4783F}"/>
                      </a:ext>
                    </a:extLst>
                  </p:cNvPr>
                  <p:cNvSpPr txBox="1"/>
                  <p:nvPr/>
                </p:nvSpPr>
                <p:spPr>
                  <a:xfrm>
                    <a:off x="6587075" y="2924417"/>
                    <a:ext cx="61779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57E7F92B-D117-1A40-B24C-797524F478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87075" y="2924417"/>
                    <a:ext cx="617798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238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9B25F3B-30E6-C74D-9814-E8F9F52C6EA3}"/>
                  </a:ext>
                </a:extLst>
              </p:cNvPr>
              <p:cNvSpPr/>
              <p:nvPr/>
            </p:nvSpPr>
            <p:spPr>
              <a:xfrm>
                <a:off x="5781277" y="4491773"/>
                <a:ext cx="2788566" cy="155170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920CD92-FF7E-D04F-B4F1-AA0B416F4E15}"/>
                      </a:ext>
                    </a:extLst>
                  </p:cNvPr>
                  <p:cNvSpPr txBox="1"/>
                  <p:nvPr/>
                </p:nvSpPr>
                <p:spPr>
                  <a:xfrm>
                    <a:off x="6410724" y="4186196"/>
                    <a:ext cx="61779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3920CD92-FF7E-D04F-B4F1-AA0B416F4E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10724" y="4186196"/>
                    <a:ext cx="617798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23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419FC466-B1B5-C24A-B8BD-3A54A26589AD}"/>
                  </a:ext>
                </a:extLst>
              </p:cNvPr>
              <p:cNvCxnSpPr>
                <a:stCxn id="63" idx="0"/>
              </p:cNvCxnSpPr>
              <p:nvPr/>
            </p:nvCxnSpPr>
            <p:spPr>
              <a:xfrm>
                <a:off x="8061593" y="3163567"/>
                <a:ext cx="3346" cy="210406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D57A41D-428E-3142-8534-C21A951767B9}"/>
                  </a:ext>
                </a:extLst>
              </p:cNvPr>
              <p:cNvCxnSpPr/>
              <p:nvPr/>
            </p:nvCxnSpPr>
            <p:spPr>
              <a:xfrm>
                <a:off x="6313967" y="3174245"/>
                <a:ext cx="9836" cy="209666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B7B06CF3-5CB9-D64F-915B-6F49336853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06775" y="4491773"/>
                <a:ext cx="82296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AD8B65F-4EEE-F645-ACE2-0F1FE8B73E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15503" y="3570446"/>
                <a:ext cx="82296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Arc 72">
                <a:extLst>
                  <a:ext uri="{FF2B5EF4-FFF2-40B4-BE49-F238E27FC236}">
                    <a16:creationId xmlns:a16="http://schemas.microsoft.com/office/drawing/2014/main" id="{26DB304D-B5C2-BA41-A381-2F11EE28312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56047" y="1277037"/>
                <a:ext cx="2286000" cy="2286000"/>
              </a:xfrm>
              <a:prstGeom prst="arc">
                <a:avLst>
                  <a:gd name="adj1" fmla="val 8749442"/>
                  <a:gd name="adj2" fmla="val 8395911"/>
                </a:avLst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6D079F60-9A47-AB4B-9A93-7748E046B8FF}"/>
                      </a:ext>
                    </a:extLst>
                  </p:cNvPr>
                  <p:cNvSpPr txBox="1"/>
                  <p:nvPr/>
                </p:nvSpPr>
                <p:spPr>
                  <a:xfrm>
                    <a:off x="7390964" y="2269552"/>
                    <a:ext cx="506164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6D079F60-9A47-AB4B-9A93-7748E046B8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90964" y="2269552"/>
                    <a:ext cx="506164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15E6F321-04C2-5C48-9524-9CE52C9BE6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5560" y="2514140"/>
                <a:ext cx="865703" cy="61509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759301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F010CB7-2172-4D47-B333-A739A259BAA3}"/>
              </a:ext>
            </a:extLst>
          </p:cNvPr>
          <p:cNvGrpSpPr/>
          <p:nvPr/>
        </p:nvGrpSpPr>
        <p:grpSpPr>
          <a:xfrm>
            <a:off x="3972646" y="1029417"/>
            <a:ext cx="3087374" cy="4799166"/>
            <a:chOff x="5482469" y="1270591"/>
            <a:chExt cx="3087374" cy="479916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1AA5973-D690-8243-8703-95B285A985B3}"/>
                </a:ext>
              </a:extLst>
            </p:cNvPr>
            <p:cNvSpPr/>
            <p:nvPr/>
          </p:nvSpPr>
          <p:spPr>
            <a:xfrm>
              <a:off x="6323668" y="3158060"/>
              <a:ext cx="1741271" cy="29116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DAC1E5A-DF6E-694A-9AA4-C4FD25E41CA0}"/>
                </a:ext>
              </a:extLst>
            </p:cNvPr>
            <p:cNvSpPr/>
            <p:nvPr/>
          </p:nvSpPr>
          <p:spPr>
            <a:xfrm>
              <a:off x="6305429" y="3021352"/>
              <a:ext cx="1759523" cy="27341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A38FB6B-C9E2-3749-AB92-7598E389DDD8}"/>
                </a:ext>
              </a:extLst>
            </p:cNvPr>
            <p:cNvCxnSpPr/>
            <p:nvPr/>
          </p:nvCxnSpPr>
          <p:spPr>
            <a:xfrm>
              <a:off x="5701371" y="3570446"/>
              <a:ext cx="64008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FD0BA88-C34C-E741-8D93-17B19FDD5394}"/>
                </a:ext>
              </a:extLst>
            </p:cNvPr>
            <p:cNvCxnSpPr/>
            <p:nvPr/>
          </p:nvCxnSpPr>
          <p:spPr>
            <a:xfrm>
              <a:off x="6056047" y="3556591"/>
              <a:ext cx="0" cy="93518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A0F6C7C-DDE0-7B49-811E-3FD8A52AF33E}"/>
                    </a:ext>
                  </a:extLst>
                </p:cNvPr>
                <p:cNvSpPr txBox="1"/>
                <p:nvPr/>
              </p:nvSpPr>
              <p:spPr>
                <a:xfrm>
                  <a:off x="5599491" y="3699356"/>
                  <a:ext cx="47891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A0F6C7C-DDE0-7B49-811E-3FD8A52AF3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9491" y="3699356"/>
                  <a:ext cx="478914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18F125F0-095E-F047-A621-441B9EC194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56047" y="1270591"/>
              <a:ext cx="2286000" cy="2286000"/>
            </a:xfrm>
            <a:prstGeom prst="arc">
              <a:avLst>
                <a:gd name="adj1" fmla="val 2460401"/>
                <a:gd name="adj2" fmla="val 8395911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7D28A6-4D2B-C247-8221-55D55B2BCCDD}"/>
                </a:ext>
              </a:extLst>
            </p:cNvPr>
            <p:cNvCxnSpPr>
              <a:cxnSpLocks/>
            </p:cNvCxnSpPr>
            <p:nvPr/>
          </p:nvCxnSpPr>
          <p:spPr>
            <a:xfrm>
              <a:off x="5482469" y="4491773"/>
              <a:ext cx="82296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9C385A6-2E38-E94D-A8C4-6D1F902E9674}"/>
                    </a:ext>
                  </a:extLst>
                </p:cNvPr>
                <p:cNvSpPr txBox="1"/>
                <p:nvPr/>
              </p:nvSpPr>
              <p:spPr>
                <a:xfrm>
                  <a:off x="6325599" y="3338736"/>
                  <a:ext cx="60952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9C385A6-2E38-E94D-A8C4-6D1F902E96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5599" y="3338736"/>
                  <a:ext cx="609526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D9E89F-EA87-5E41-9333-9819ED8C91BB}"/>
                    </a:ext>
                  </a:extLst>
                </p:cNvPr>
                <p:cNvSpPr txBox="1"/>
                <p:nvPr/>
              </p:nvSpPr>
              <p:spPr>
                <a:xfrm>
                  <a:off x="6587075" y="2924417"/>
                  <a:ext cx="61779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D9E89F-EA87-5E41-9333-9819ED8C91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7075" y="2924417"/>
                  <a:ext cx="617798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129A80-AB86-1B43-8DC8-CCA77AC29EF7}"/>
                </a:ext>
              </a:extLst>
            </p:cNvPr>
            <p:cNvSpPr/>
            <p:nvPr/>
          </p:nvSpPr>
          <p:spPr>
            <a:xfrm>
              <a:off x="5781277" y="4491773"/>
              <a:ext cx="2788566" cy="155170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EAD51D0-C1C8-D747-AD65-412BF94E51CE}"/>
                    </a:ext>
                  </a:extLst>
                </p:cNvPr>
                <p:cNvSpPr txBox="1"/>
                <p:nvPr/>
              </p:nvSpPr>
              <p:spPr>
                <a:xfrm>
                  <a:off x="6410724" y="4186196"/>
                  <a:ext cx="61779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EAD51D0-C1C8-D747-AD65-412BF94E51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0724" y="4186196"/>
                  <a:ext cx="617798" cy="523220"/>
                </a:xfrm>
                <a:prstGeom prst="rect">
                  <a:avLst/>
                </a:prstGeom>
                <a:blipFill>
                  <a:blip r:embed="rId5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74CB36A-0805-1145-9EB8-761E8D0C7554}"/>
                </a:ext>
              </a:extLst>
            </p:cNvPr>
            <p:cNvCxnSpPr>
              <a:stCxn id="12" idx="0"/>
            </p:cNvCxnSpPr>
            <p:nvPr/>
          </p:nvCxnSpPr>
          <p:spPr>
            <a:xfrm>
              <a:off x="8061593" y="3163567"/>
              <a:ext cx="3346" cy="210406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C75573A-F314-6A42-9674-FF132EC30B5E}"/>
                </a:ext>
              </a:extLst>
            </p:cNvPr>
            <p:cNvCxnSpPr/>
            <p:nvPr/>
          </p:nvCxnSpPr>
          <p:spPr>
            <a:xfrm>
              <a:off x="6313967" y="3174245"/>
              <a:ext cx="9836" cy="209666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B501B11-E2A7-624C-A4D8-6122F1D1FC75}"/>
                </a:ext>
              </a:extLst>
            </p:cNvPr>
            <p:cNvCxnSpPr>
              <a:cxnSpLocks/>
            </p:cNvCxnSpPr>
            <p:nvPr/>
          </p:nvCxnSpPr>
          <p:spPr>
            <a:xfrm>
              <a:off x="6906775" y="4491773"/>
              <a:ext cx="82296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ABE8728-05A2-8B4C-881B-F4021048F61B}"/>
                </a:ext>
              </a:extLst>
            </p:cNvPr>
            <p:cNvCxnSpPr>
              <a:cxnSpLocks/>
            </p:cNvCxnSpPr>
            <p:nvPr/>
          </p:nvCxnSpPr>
          <p:spPr>
            <a:xfrm>
              <a:off x="6815503" y="3570446"/>
              <a:ext cx="82296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D00D1C78-104B-B942-B31B-5A580B72DB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56047" y="1277037"/>
              <a:ext cx="2286000" cy="2286000"/>
            </a:xfrm>
            <a:prstGeom prst="arc">
              <a:avLst>
                <a:gd name="adj1" fmla="val 8749442"/>
                <a:gd name="adj2" fmla="val 8395911"/>
              </a:avLst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E9E6BD4-41DC-0B4A-B71F-1D44DDEBA2C7}"/>
                    </a:ext>
                  </a:extLst>
                </p:cNvPr>
                <p:cNvSpPr txBox="1"/>
                <p:nvPr/>
              </p:nvSpPr>
              <p:spPr>
                <a:xfrm>
                  <a:off x="7390964" y="2269552"/>
                  <a:ext cx="50616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E9E6BD4-41DC-0B4A-B71F-1D44DDEBA2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0964" y="2269552"/>
                  <a:ext cx="506164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24592FB-DA99-E747-9E7E-BEA817A1B1A3}"/>
                </a:ext>
              </a:extLst>
            </p:cNvPr>
            <p:cNvCxnSpPr>
              <a:cxnSpLocks/>
            </p:cNvCxnSpPr>
            <p:nvPr/>
          </p:nvCxnSpPr>
          <p:spPr>
            <a:xfrm>
              <a:off x="7175560" y="2514140"/>
              <a:ext cx="865703" cy="6150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1857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1B03194F-1C6F-A144-B928-1A96462D5AFD}"/>
              </a:ext>
            </a:extLst>
          </p:cNvPr>
          <p:cNvSpPr/>
          <p:nvPr/>
        </p:nvSpPr>
        <p:spPr>
          <a:xfrm>
            <a:off x="3254294" y="413615"/>
            <a:ext cx="1759523" cy="273417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EBDBF25-83DC-5742-8A6C-111E26514D5D}"/>
              </a:ext>
            </a:extLst>
          </p:cNvPr>
          <p:cNvSpPr/>
          <p:nvPr/>
        </p:nvSpPr>
        <p:spPr>
          <a:xfrm>
            <a:off x="8401508" y="3288453"/>
            <a:ext cx="1741271" cy="29116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81224FA-4594-C34B-981C-B862523D4BDA}"/>
              </a:ext>
            </a:extLst>
          </p:cNvPr>
          <p:cNvSpPr/>
          <p:nvPr/>
        </p:nvSpPr>
        <p:spPr>
          <a:xfrm>
            <a:off x="8383269" y="3151745"/>
            <a:ext cx="1759523" cy="273417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20E6200-D11E-E540-B49D-2E643E269CDA}"/>
              </a:ext>
            </a:extLst>
          </p:cNvPr>
          <p:cNvCxnSpPr/>
          <p:nvPr/>
        </p:nvCxnSpPr>
        <p:spPr>
          <a:xfrm>
            <a:off x="7779211" y="3700839"/>
            <a:ext cx="640080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51F1BEC-43D4-614F-BE5E-F078EB1684A5}"/>
              </a:ext>
            </a:extLst>
          </p:cNvPr>
          <p:cNvCxnSpPr/>
          <p:nvPr/>
        </p:nvCxnSpPr>
        <p:spPr>
          <a:xfrm>
            <a:off x="8133887" y="3686984"/>
            <a:ext cx="0" cy="935182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D6A8D36-5719-A94D-B699-C57963A8A6D9}"/>
                  </a:ext>
                </a:extLst>
              </p:cNvPr>
              <p:cNvSpPr txBox="1"/>
              <p:nvPr/>
            </p:nvSpPr>
            <p:spPr>
              <a:xfrm>
                <a:off x="7677331" y="3829749"/>
                <a:ext cx="4789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D6A8D36-5719-A94D-B699-C57963A8A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7331" y="3829749"/>
                <a:ext cx="478914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88893FA-C50E-9048-BE44-39698D416632}"/>
              </a:ext>
            </a:extLst>
          </p:cNvPr>
          <p:cNvCxnSpPr>
            <a:cxnSpLocks/>
          </p:cNvCxnSpPr>
          <p:nvPr/>
        </p:nvCxnSpPr>
        <p:spPr>
          <a:xfrm>
            <a:off x="7560309" y="4622166"/>
            <a:ext cx="8229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D162C7-73CF-DC4A-93CF-14FF27E7406B}"/>
                  </a:ext>
                </a:extLst>
              </p:cNvPr>
              <p:cNvSpPr txBox="1"/>
              <p:nvPr/>
            </p:nvSpPr>
            <p:spPr>
              <a:xfrm>
                <a:off x="8403439" y="3469129"/>
                <a:ext cx="6095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D162C7-73CF-DC4A-93CF-14FF27E74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3439" y="3469129"/>
                <a:ext cx="609526" cy="523220"/>
              </a:xfrm>
              <a:prstGeom prst="rect">
                <a:avLst/>
              </a:prstGeom>
              <a:blipFill>
                <a:blip r:embed="rId3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A3DC9B5-4B8B-A045-A543-C9C654579382}"/>
                  </a:ext>
                </a:extLst>
              </p:cNvPr>
              <p:cNvSpPr txBox="1"/>
              <p:nvPr/>
            </p:nvSpPr>
            <p:spPr>
              <a:xfrm>
                <a:off x="8664915" y="3054810"/>
                <a:ext cx="6177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A3DC9B5-4B8B-A045-A543-C9C654579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915" y="3054810"/>
                <a:ext cx="617798" cy="523220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 52">
            <a:extLst>
              <a:ext uri="{FF2B5EF4-FFF2-40B4-BE49-F238E27FC236}">
                <a16:creationId xmlns:a16="http://schemas.microsoft.com/office/drawing/2014/main" id="{8B862E4E-B545-A44E-9E8B-A717943A0B85}"/>
              </a:ext>
            </a:extLst>
          </p:cNvPr>
          <p:cNvSpPr/>
          <p:nvPr/>
        </p:nvSpPr>
        <p:spPr>
          <a:xfrm>
            <a:off x="7859117" y="4622166"/>
            <a:ext cx="2788566" cy="1551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727543E-291B-1E42-9C4A-1D9FF902D02D}"/>
                  </a:ext>
                </a:extLst>
              </p:cNvPr>
              <p:cNvSpPr txBox="1"/>
              <p:nvPr/>
            </p:nvSpPr>
            <p:spPr>
              <a:xfrm>
                <a:off x="8488564" y="4316589"/>
                <a:ext cx="6177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727543E-291B-1E42-9C4A-1D9FF902D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8564" y="4316589"/>
                <a:ext cx="617798" cy="523220"/>
              </a:xfrm>
              <a:prstGeom prst="rect">
                <a:avLst/>
              </a:prstGeom>
              <a:blipFill>
                <a:blip r:embed="rId5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EF9041E-741D-214A-BC83-8AE3ECFA7A54}"/>
              </a:ext>
            </a:extLst>
          </p:cNvPr>
          <p:cNvCxnSpPr>
            <a:cxnSpLocks/>
            <a:stCxn id="49" idx="0"/>
          </p:cNvCxnSpPr>
          <p:nvPr/>
        </p:nvCxnSpPr>
        <p:spPr>
          <a:xfrm>
            <a:off x="10139433" y="1794008"/>
            <a:ext cx="3346" cy="36040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2B184B0-C8B5-A94D-AD2E-1DE39CBC8DD9}"/>
              </a:ext>
            </a:extLst>
          </p:cNvPr>
          <p:cNvCxnSpPr/>
          <p:nvPr/>
        </p:nvCxnSpPr>
        <p:spPr>
          <a:xfrm>
            <a:off x="8391807" y="3304638"/>
            <a:ext cx="9836" cy="20966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AA01767-7312-2A47-9C7E-0792A3E743A5}"/>
              </a:ext>
            </a:extLst>
          </p:cNvPr>
          <p:cNvCxnSpPr>
            <a:cxnSpLocks/>
          </p:cNvCxnSpPr>
          <p:nvPr/>
        </p:nvCxnSpPr>
        <p:spPr>
          <a:xfrm>
            <a:off x="8984615" y="4622166"/>
            <a:ext cx="8229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0E492F5-70CF-4A46-8094-9CE878A81B08}"/>
              </a:ext>
            </a:extLst>
          </p:cNvPr>
          <p:cNvCxnSpPr>
            <a:cxnSpLocks/>
          </p:cNvCxnSpPr>
          <p:nvPr/>
        </p:nvCxnSpPr>
        <p:spPr>
          <a:xfrm>
            <a:off x="8893343" y="3700839"/>
            <a:ext cx="8229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7AF7CC0-7F2E-4B41-ADDB-5767789B1818}"/>
                  </a:ext>
                </a:extLst>
              </p:cNvPr>
              <p:cNvSpPr txBox="1"/>
              <p:nvPr/>
            </p:nvSpPr>
            <p:spPr>
              <a:xfrm>
                <a:off x="9468804" y="2399945"/>
                <a:ext cx="5061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7AF7CC0-7F2E-4B41-ADDB-5767789B1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804" y="2399945"/>
                <a:ext cx="50616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2AEEDF1-DED4-6C40-8AD8-F198556B3E98}"/>
              </a:ext>
            </a:extLst>
          </p:cNvPr>
          <p:cNvCxnSpPr>
            <a:cxnSpLocks/>
          </p:cNvCxnSpPr>
          <p:nvPr/>
        </p:nvCxnSpPr>
        <p:spPr>
          <a:xfrm>
            <a:off x="9253400" y="2644533"/>
            <a:ext cx="865703" cy="6150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Arc 48">
            <a:extLst>
              <a:ext uri="{FF2B5EF4-FFF2-40B4-BE49-F238E27FC236}">
                <a16:creationId xmlns:a16="http://schemas.microsoft.com/office/drawing/2014/main" id="{D9DF7D7A-EE20-534B-A4CB-01E277855C40}"/>
              </a:ext>
            </a:extLst>
          </p:cNvPr>
          <p:cNvSpPr>
            <a:spLocks noChangeAspect="1"/>
          </p:cNvSpPr>
          <p:nvPr/>
        </p:nvSpPr>
        <p:spPr>
          <a:xfrm flipV="1">
            <a:off x="8133887" y="1400984"/>
            <a:ext cx="2286000" cy="2286000"/>
          </a:xfrm>
          <a:prstGeom prst="arc">
            <a:avLst>
              <a:gd name="adj1" fmla="val 2460401"/>
              <a:gd name="adj2" fmla="val 8395911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9B7D17B-A5B4-1F4B-8942-6D8D40CB4650}"/>
              </a:ext>
            </a:extLst>
          </p:cNvPr>
          <p:cNvGrpSpPr/>
          <p:nvPr/>
        </p:nvGrpSpPr>
        <p:grpSpPr>
          <a:xfrm>
            <a:off x="550378" y="1252300"/>
            <a:ext cx="6187268" cy="5605700"/>
            <a:chOff x="678614" y="1438411"/>
            <a:chExt cx="6187268" cy="56057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7BB8E04-51AD-F34F-A521-82664CA2854E}"/>
                </a:ext>
              </a:extLst>
            </p:cNvPr>
            <p:cNvSpPr/>
            <p:nvPr/>
          </p:nvSpPr>
          <p:spPr>
            <a:xfrm>
              <a:off x="1240826" y="3302263"/>
              <a:ext cx="1741271" cy="29116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A95CAEB-5B90-9D4B-ACC0-30E128D157CB}"/>
                </a:ext>
              </a:extLst>
            </p:cNvPr>
            <p:cNvSpPr/>
            <p:nvPr/>
          </p:nvSpPr>
          <p:spPr>
            <a:xfrm>
              <a:off x="678614" y="4578199"/>
              <a:ext cx="2788566" cy="155170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661C8F74-AF89-1A4D-B5F6-E7871E82EABB}"/>
                </a:ext>
              </a:extLst>
            </p:cNvPr>
            <p:cNvGrpSpPr/>
            <p:nvPr/>
          </p:nvGrpSpPr>
          <p:grpSpPr>
            <a:xfrm>
              <a:off x="1231125" y="2271292"/>
              <a:ext cx="1750972" cy="3749040"/>
              <a:chOff x="2603613" y="3264778"/>
              <a:chExt cx="1750972" cy="2107339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D4EEC0F-7303-5942-A9D5-B5318BE4E9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1239" y="3264778"/>
                <a:ext cx="3346" cy="210406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7477201-EC24-C147-98B8-0DF1F9436D55}"/>
                  </a:ext>
                </a:extLst>
              </p:cNvPr>
              <p:cNvCxnSpPr/>
              <p:nvPr/>
            </p:nvCxnSpPr>
            <p:spPr>
              <a:xfrm>
                <a:off x="2603613" y="3275456"/>
                <a:ext cx="9836" cy="209666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FFE8B997-B376-2E43-BD6A-19AC1B9E73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9897" y="1438411"/>
              <a:ext cx="2286000" cy="2286000"/>
            </a:xfrm>
            <a:prstGeom prst="arc">
              <a:avLst>
                <a:gd name="adj1" fmla="val 2460401"/>
                <a:gd name="adj2" fmla="val 8395911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C5238CC-C3DE-4048-9699-6F0C8D8530A0}"/>
                </a:ext>
              </a:extLst>
            </p:cNvPr>
            <p:cNvSpPr/>
            <p:nvPr/>
          </p:nvSpPr>
          <p:spPr>
            <a:xfrm>
              <a:off x="4062424" y="4558962"/>
              <a:ext cx="2788566" cy="155170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751A14E9-01B7-3143-8FCC-BFD60CBCAC25}"/>
                </a:ext>
              </a:extLst>
            </p:cNvPr>
            <p:cNvGrpSpPr/>
            <p:nvPr/>
          </p:nvGrpSpPr>
          <p:grpSpPr>
            <a:xfrm>
              <a:off x="4614935" y="2252055"/>
              <a:ext cx="1750972" cy="3749040"/>
              <a:chOff x="2603613" y="3264778"/>
              <a:chExt cx="1750972" cy="2107339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A5E3777D-6C84-9049-AB3B-EE40502638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1239" y="3264778"/>
                <a:ext cx="3346" cy="210406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A77E93-74A1-F84C-ADA1-C1EBD2A5D0BF}"/>
                  </a:ext>
                </a:extLst>
              </p:cNvPr>
              <p:cNvCxnSpPr/>
              <p:nvPr/>
            </p:nvCxnSpPr>
            <p:spPr>
              <a:xfrm>
                <a:off x="2603613" y="3275456"/>
                <a:ext cx="9836" cy="209666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0D76D7F-31DF-1649-A28D-7B4BD274A3DB}"/>
                </a:ext>
              </a:extLst>
            </p:cNvPr>
            <p:cNvSpPr/>
            <p:nvPr/>
          </p:nvSpPr>
          <p:spPr>
            <a:xfrm>
              <a:off x="4685002" y="4558962"/>
              <a:ext cx="1601750" cy="15517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id="{4A46CDAD-5871-F44A-B898-51EADF61D9F6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350514" y="4758111"/>
              <a:ext cx="2286000" cy="2286000"/>
            </a:xfrm>
            <a:prstGeom prst="arc">
              <a:avLst>
                <a:gd name="adj1" fmla="val 2460401"/>
                <a:gd name="adj2" fmla="val 8395911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AC5F227-B012-1241-87BA-17A4153A62DC}"/>
                </a:ext>
              </a:extLst>
            </p:cNvPr>
            <p:cNvSpPr/>
            <p:nvPr/>
          </p:nvSpPr>
          <p:spPr>
            <a:xfrm>
              <a:off x="4683206" y="5124893"/>
              <a:ext cx="1645920" cy="135292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C383699-4554-404C-A52C-2A398BF629CB}"/>
                </a:ext>
              </a:extLst>
            </p:cNvPr>
            <p:cNvSpPr/>
            <p:nvPr/>
          </p:nvSpPr>
          <p:spPr>
            <a:xfrm>
              <a:off x="4067696" y="6091340"/>
              <a:ext cx="2798186" cy="35304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71911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47A8900-BA75-6642-B494-3E85D22DC23F}"/>
              </a:ext>
            </a:extLst>
          </p:cNvPr>
          <p:cNvGrpSpPr/>
          <p:nvPr/>
        </p:nvGrpSpPr>
        <p:grpSpPr>
          <a:xfrm>
            <a:off x="6476290" y="1467294"/>
            <a:ext cx="3931920" cy="3931920"/>
            <a:chOff x="3648030" y="1330134"/>
            <a:chExt cx="3931920" cy="393192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D0C4DDB-29B8-F74E-AD69-A90ACC95C2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48030" y="1330134"/>
              <a:ext cx="3931920" cy="393192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E917BB1-C151-7A44-BE3E-F58FB708B279}"/>
                </a:ext>
              </a:extLst>
            </p:cNvPr>
            <p:cNvSpPr/>
            <p:nvPr/>
          </p:nvSpPr>
          <p:spPr>
            <a:xfrm>
              <a:off x="3785190" y="1467294"/>
              <a:ext cx="3657600" cy="36576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311EDF6-09E1-0D42-9779-3FCE8C53915F}"/>
              </a:ext>
            </a:extLst>
          </p:cNvPr>
          <p:cNvGrpSpPr>
            <a:grpSpLocks noChangeAspect="1"/>
          </p:cNvGrpSpPr>
          <p:nvPr/>
        </p:nvGrpSpPr>
        <p:grpSpPr>
          <a:xfrm>
            <a:off x="7436410" y="2450274"/>
            <a:ext cx="2011680" cy="2011680"/>
            <a:chOff x="-580184" y="1467294"/>
            <a:chExt cx="3931920" cy="393192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2224603-3E29-CE44-849F-6B86416D2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580184" y="1467294"/>
              <a:ext cx="3931920" cy="393192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A4AF72-4B3D-EF43-9DD2-65B99A37E4DB}"/>
                </a:ext>
              </a:extLst>
            </p:cNvPr>
            <p:cNvSpPr/>
            <p:nvPr/>
          </p:nvSpPr>
          <p:spPr>
            <a:xfrm>
              <a:off x="-443024" y="1604454"/>
              <a:ext cx="3657600" cy="36576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7A90DE-AFB6-EE48-A79B-4C2BDD0952E1}"/>
              </a:ext>
            </a:extLst>
          </p:cNvPr>
          <p:cNvCxnSpPr>
            <a:cxnSpLocks/>
            <a:endCxn id="8" idx="2"/>
          </p:cNvCxnSpPr>
          <p:nvPr/>
        </p:nvCxnSpPr>
        <p:spPr>
          <a:xfrm flipH="1">
            <a:off x="7506585" y="3433255"/>
            <a:ext cx="935666" cy="22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BE964CA-B864-5A40-AB36-AD15F18EBF5E}"/>
              </a:ext>
            </a:extLst>
          </p:cNvPr>
          <p:cNvCxnSpPr>
            <a:endCxn id="4" idx="7"/>
          </p:cNvCxnSpPr>
          <p:nvPr/>
        </p:nvCxnSpPr>
        <p:spPr>
          <a:xfrm flipV="1">
            <a:off x="8442250" y="2043110"/>
            <a:ext cx="1390144" cy="1390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734905-9100-7842-A76D-05D93E816777}"/>
                  </a:ext>
                </a:extLst>
              </p:cNvPr>
              <p:cNvSpPr txBox="1"/>
              <p:nvPr/>
            </p:nvSpPr>
            <p:spPr>
              <a:xfrm>
                <a:off x="7154512" y="2871339"/>
                <a:ext cx="111761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cm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734905-9100-7842-A76D-05D93E816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12" y="2871339"/>
                <a:ext cx="1117614" cy="584775"/>
              </a:xfrm>
              <a:prstGeom prst="rect">
                <a:avLst/>
              </a:prstGeom>
              <a:blipFill>
                <a:blip r:embed="rId2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D440F5C-035D-D042-B744-DE2225B880B6}"/>
                  </a:ext>
                </a:extLst>
              </p:cNvPr>
              <p:cNvSpPr txBox="1"/>
              <p:nvPr/>
            </p:nvSpPr>
            <p:spPr>
              <a:xfrm>
                <a:off x="8984747" y="2090901"/>
                <a:ext cx="111761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cm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D440F5C-035D-D042-B744-DE2225B88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747" y="2090901"/>
                <a:ext cx="1117614" cy="584775"/>
              </a:xfrm>
              <a:prstGeom prst="rect">
                <a:avLst/>
              </a:prstGeom>
              <a:blipFill>
                <a:blip r:embed="rId3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90684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EFF438-1F60-7948-89A2-78CF56904ECD}"/>
              </a:ext>
            </a:extLst>
          </p:cNvPr>
          <p:cNvSpPr/>
          <p:nvPr/>
        </p:nvSpPr>
        <p:spPr>
          <a:xfrm>
            <a:off x="3062177" y="1679944"/>
            <a:ext cx="3253563" cy="399784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1C14CA-491B-F74D-B957-525FC0D89A4B}"/>
              </a:ext>
            </a:extLst>
          </p:cNvPr>
          <p:cNvSpPr/>
          <p:nvPr/>
        </p:nvSpPr>
        <p:spPr>
          <a:xfrm>
            <a:off x="3040912" y="4614530"/>
            <a:ext cx="3253562" cy="10419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A8CFCC2-10F2-EE42-9B79-108181BAE328}"/>
              </a:ext>
            </a:extLst>
          </p:cNvPr>
          <p:cNvCxnSpPr>
            <a:cxnSpLocks/>
          </p:cNvCxnSpPr>
          <p:nvPr/>
        </p:nvCxnSpPr>
        <p:spPr>
          <a:xfrm flipH="1">
            <a:off x="4657060" y="1371600"/>
            <a:ext cx="0" cy="548640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CF023F-288C-584E-B72A-A28781BF8E58}"/>
                  </a:ext>
                </a:extLst>
              </p:cNvPr>
              <p:cNvSpPr txBox="1"/>
              <p:nvPr/>
            </p:nvSpPr>
            <p:spPr>
              <a:xfrm>
                <a:off x="4739149" y="6379565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CF023F-288C-584E-B72A-A28781BF8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149" y="6379565"/>
                <a:ext cx="513859" cy="584775"/>
              </a:xfrm>
              <a:prstGeom prst="rect">
                <a:avLst/>
              </a:prstGeom>
              <a:blipFill>
                <a:blip r:embed="rId2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16FE62-6E86-F041-9D4F-5A0CD6C9A85A}"/>
                  </a:ext>
                </a:extLst>
              </p:cNvPr>
              <p:cNvSpPr txBox="1"/>
              <p:nvPr/>
            </p:nvSpPr>
            <p:spPr>
              <a:xfrm>
                <a:off x="4498599" y="1128186"/>
                <a:ext cx="8092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16FE62-6E86-F041-9D4F-5A0CD6C9A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599" y="1128186"/>
                <a:ext cx="809298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97A830-B50D-9348-B02F-B14D88A45E6A}"/>
                  </a:ext>
                </a:extLst>
              </p:cNvPr>
              <p:cNvSpPr txBox="1"/>
              <p:nvPr/>
            </p:nvSpPr>
            <p:spPr>
              <a:xfrm>
                <a:off x="4782291" y="4029755"/>
                <a:ext cx="14563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97A830-B50D-9348-B02F-B14D88A45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291" y="4029755"/>
                <a:ext cx="1456361" cy="584775"/>
              </a:xfrm>
              <a:prstGeom prst="rect">
                <a:avLst/>
              </a:prstGeom>
              <a:blipFill>
                <a:blip r:embed="rId4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312A0B3-EEE3-E84B-AE2B-007EB85303D7}"/>
                  </a:ext>
                </a:extLst>
              </p:cNvPr>
              <p:cNvSpPr txBox="1"/>
              <p:nvPr/>
            </p:nvSpPr>
            <p:spPr>
              <a:xfrm>
                <a:off x="4657060" y="5594842"/>
                <a:ext cx="23626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312A0B3-EEE3-E84B-AE2B-007EB8530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060" y="5594842"/>
                <a:ext cx="2362698" cy="584775"/>
              </a:xfrm>
              <a:prstGeom prst="rect">
                <a:avLst/>
              </a:prstGeom>
              <a:blipFill>
                <a:blip r:embed="rId5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9ED875-B602-3549-9944-0FC499407BA5}"/>
              </a:ext>
            </a:extLst>
          </p:cNvPr>
          <p:cNvCxnSpPr/>
          <p:nvPr/>
        </p:nvCxnSpPr>
        <p:spPr>
          <a:xfrm>
            <a:off x="2424223" y="1679944"/>
            <a:ext cx="44656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19112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1949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BC2BBEA-10C7-E446-8F15-8F62B489EC28}"/>
              </a:ext>
            </a:extLst>
          </p:cNvPr>
          <p:cNvCxnSpPr>
            <a:cxnSpLocks/>
          </p:cNvCxnSpPr>
          <p:nvPr/>
        </p:nvCxnSpPr>
        <p:spPr>
          <a:xfrm>
            <a:off x="5947652" y="3302782"/>
            <a:ext cx="0" cy="8382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78C1136-EEB3-4C42-A3C7-81C6299CB49E}"/>
                  </a:ext>
                </a:extLst>
              </p:cNvPr>
              <p:cNvSpPr txBox="1"/>
              <p:nvPr/>
            </p:nvSpPr>
            <p:spPr>
              <a:xfrm>
                <a:off x="5601259" y="3346031"/>
                <a:ext cx="22502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sz="2400" dirty="0"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78C1136-EEB3-4C42-A3C7-81C6299CB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259" y="3346031"/>
                <a:ext cx="2250268" cy="461665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158FE71-D5EB-5142-AB77-5D49CD338037}"/>
              </a:ext>
            </a:extLst>
          </p:cNvPr>
          <p:cNvSpPr/>
          <p:nvPr/>
        </p:nvSpPr>
        <p:spPr>
          <a:xfrm>
            <a:off x="1913603" y="3844626"/>
            <a:ext cx="2883310" cy="1580701"/>
          </a:xfrm>
          <a:prstGeom prst="roundRect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20915E7-E915-4F4A-A993-15B1AF87D7EA}"/>
              </a:ext>
            </a:extLst>
          </p:cNvPr>
          <p:cNvSpPr/>
          <p:nvPr/>
        </p:nvSpPr>
        <p:spPr>
          <a:xfrm>
            <a:off x="1769806" y="3252226"/>
            <a:ext cx="3141408" cy="929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8903FFB-11CF-1D4B-A897-FB9DB6BCAD78}"/>
              </a:ext>
            </a:extLst>
          </p:cNvPr>
          <p:cNvCxnSpPr/>
          <p:nvPr/>
        </p:nvCxnSpPr>
        <p:spPr>
          <a:xfrm flipV="1">
            <a:off x="1898855" y="3314712"/>
            <a:ext cx="0" cy="120227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79C2B82D-9323-414A-9140-1DE31D4238B2}"/>
              </a:ext>
            </a:extLst>
          </p:cNvPr>
          <p:cNvSpPr/>
          <p:nvPr/>
        </p:nvSpPr>
        <p:spPr>
          <a:xfrm>
            <a:off x="3105363" y="4571643"/>
            <a:ext cx="435538" cy="1926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7F162395-6423-EF45-931E-458CBC9536A8}"/>
                  </a:ext>
                </a:extLst>
              </p:cNvPr>
              <p:cNvSpPr txBox="1"/>
              <p:nvPr/>
            </p:nvSpPr>
            <p:spPr>
              <a:xfrm>
                <a:off x="5947652" y="4791746"/>
                <a:ext cx="7565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7F162395-6423-EF45-931E-458CBC953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652" y="4791746"/>
                <a:ext cx="756553" cy="461665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4815262-B8C3-934E-AD07-E66203AFB44F}"/>
              </a:ext>
            </a:extLst>
          </p:cNvPr>
          <p:cNvCxnSpPr>
            <a:cxnSpLocks/>
          </p:cNvCxnSpPr>
          <p:nvPr/>
        </p:nvCxnSpPr>
        <p:spPr>
          <a:xfrm flipV="1">
            <a:off x="5947652" y="4289454"/>
            <a:ext cx="0" cy="6858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A82C5C5-F6A2-4944-915E-6B37D6CF246F}"/>
              </a:ext>
            </a:extLst>
          </p:cNvPr>
          <p:cNvCxnSpPr/>
          <p:nvPr/>
        </p:nvCxnSpPr>
        <p:spPr>
          <a:xfrm flipV="1">
            <a:off x="4798143" y="3391684"/>
            <a:ext cx="0" cy="120227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rc 1">
            <a:extLst>
              <a:ext uri="{FF2B5EF4-FFF2-40B4-BE49-F238E27FC236}">
                <a16:creationId xmlns:a16="http://schemas.microsoft.com/office/drawing/2014/main" id="{E58852CF-4BD7-3642-A88D-6C46CBE19B71}"/>
              </a:ext>
            </a:extLst>
          </p:cNvPr>
          <p:cNvSpPr/>
          <p:nvPr/>
        </p:nvSpPr>
        <p:spPr>
          <a:xfrm>
            <a:off x="3105364" y="1207944"/>
            <a:ext cx="435538" cy="606108"/>
          </a:xfrm>
          <a:prstGeom prst="arc">
            <a:avLst>
              <a:gd name="adj1" fmla="val 10272564"/>
              <a:gd name="adj2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AF6BDF8-D512-8042-AD39-E38DFC4A9F72}"/>
              </a:ext>
            </a:extLst>
          </p:cNvPr>
          <p:cNvSpPr/>
          <p:nvPr/>
        </p:nvSpPr>
        <p:spPr>
          <a:xfrm>
            <a:off x="3120111" y="2182759"/>
            <a:ext cx="402336" cy="208710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4390766-7CEA-A746-BFBF-25536F69F7E2}"/>
              </a:ext>
            </a:extLst>
          </p:cNvPr>
          <p:cNvCxnSpPr/>
          <p:nvPr/>
        </p:nvCxnSpPr>
        <p:spPr>
          <a:xfrm flipV="1">
            <a:off x="3540901" y="1502204"/>
            <a:ext cx="0" cy="3200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CF40B90-BC02-6C47-B39D-BB44538F1A96}"/>
              </a:ext>
            </a:extLst>
          </p:cNvPr>
          <p:cNvCxnSpPr/>
          <p:nvPr/>
        </p:nvCxnSpPr>
        <p:spPr>
          <a:xfrm flipV="1">
            <a:off x="3111567" y="1502204"/>
            <a:ext cx="0" cy="3200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5FD3930-FDCE-E445-AA2B-C8F0578DE6A2}"/>
              </a:ext>
            </a:extLst>
          </p:cNvPr>
          <p:cNvCxnSpPr/>
          <p:nvPr/>
        </p:nvCxnSpPr>
        <p:spPr>
          <a:xfrm>
            <a:off x="3701845" y="2237536"/>
            <a:ext cx="0" cy="1943838"/>
          </a:xfrm>
          <a:prstGeom prst="straightConnector1">
            <a:avLst/>
          </a:prstGeom>
          <a:ln w="2222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DCE68FB-A7C0-DF4C-991F-341D9320D37F}"/>
                  </a:ext>
                </a:extLst>
              </p:cNvPr>
              <p:cNvSpPr txBox="1"/>
              <p:nvPr/>
            </p:nvSpPr>
            <p:spPr>
              <a:xfrm>
                <a:off x="3597931" y="2440335"/>
                <a:ext cx="5413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DCE68FB-A7C0-DF4C-991F-341D9320D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931" y="2440335"/>
                <a:ext cx="54133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DCB8D90-6F79-0045-931C-78392F723084}"/>
              </a:ext>
            </a:extLst>
          </p:cNvPr>
          <p:cNvSpPr/>
          <p:nvPr/>
        </p:nvSpPr>
        <p:spPr>
          <a:xfrm>
            <a:off x="3185198" y="4187553"/>
            <a:ext cx="280219" cy="769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81B0DB7-0FBB-C449-907D-34D559B4AF57}"/>
              </a:ext>
            </a:extLst>
          </p:cNvPr>
          <p:cNvSpPr/>
          <p:nvPr/>
        </p:nvSpPr>
        <p:spPr>
          <a:xfrm>
            <a:off x="5810114" y="4168542"/>
            <a:ext cx="280219" cy="769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D75158C-85A0-4A42-865A-5FD8D03D1DF4}"/>
                  </a:ext>
                </a:extLst>
              </p:cNvPr>
              <p:cNvSpPr txBox="1"/>
              <p:nvPr/>
            </p:nvSpPr>
            <p:spPr>
              <a:xfrm>
                <a:off x="2164007" y="2953725"/>
                <a:ext cx="5579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D75158C-85A0-4A42-865A-5FD8D03D1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007" y="2953725"/>
                <a:ext cx="557973" cy="461665"/>
              </a:xfrm>
              <a:prstGeom prst="rect">
                <a:avLst/>
              </a:prstGeom>
              <a:blipFill>
                <a:blip r:embed="rId5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CC59D95-239B-9546-8A95-E1C55AB9BE99}"/>
              </a:ext>
            </a:extLst>
          </p:cNvPr>
          <p:cNvCxnSpPr>
            <a:cxnSpLocks/>
          </p:cNvCxnSpPr>
          <p:nvPr/>
        </p:nvCxnSpPr>
        <p:spPr>
          <a:xfrm>
            <a:off x="2375678" y="3474955"/>
            <a:ext cx="0" cy="6858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D938FDA-5851-444F-A18D-FA84D9BC9BB9}"/>
              </a:ext>
            </a:extLst>
          </p:cNvPr>
          <p:cNvCxnSpPr>
            <a:cxnSpLocks/>
          </p:cNvCxnSpPr>
          <p:nvPr/>
        </p:nvCxnSpPr>
        <p:spPr>
          <a:xfrm>
            <a:off x="2749304" y="3479515"/>
            <a:ext cx="0" cy="6858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90DD1E8-75E5-5949-9F4B-A5B625BFAFED}"/>
              </a:ext>
            </a:extLst>
          </p:cNvPr>
          <p:cNvCxnSpPr>
            <a:cxnSpLocks/>
          </p:cNvCxnSpPr>
          <p:nvPr/>
        </p:nvCxnSpPr>
        <p:spPr>
          <a:xfrm>
            <a:off x="4047162" y="3491014"/>
            <a:ext cx="0" cy="6858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260B841-961C-D848-8039-C5BD57613AF7}"/>
              </a:ext>
            </a:extLst>
          </p:cNvPr>
          <p:cNvCxnSpPr>
            <a:cxnSpLocks/>
          </p:cNvCxnSpPr>
          <p:nvPr/>
        </p:nvCxnSpPr>
        <p:spPr>
          <a:xfrm>
            <a:off x="4420788" y="3495574"/>
            <a:ext cx="0" cy="6858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A5593D8-D8D6-8843-9947-F65A18F7167C}"/>
                  </a:ext>
                </a:extLst>
              </p:cNvPr>
              <p:cNvSpPr txBox="1"/>
              <p:nvPr/>
            </p:nvSpPr>
            <p:spPr>
              <a:xfrm>
                <a:off x="4248159" y="2984692"/>
                <a:ext cx="5579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A5593D8-D8D6-8843-9947-F65A18F71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159" y="2984692"/>
                <a:ext cx="557973" cy="461665"/>
              </a:xfrm>
              <a:prstGeom prst="rect">
                <a:avLst/>
              </a:prstGeom>
              <a:blipFill>
                <a:blip r:embed="rId6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3">
            <a:extLst>
              <a:ext uri="{FF2B5EF4-FFF2-40B4-BE49-F238E27FC236}">
                <a16:creationId xmlns:a16="http://schemas.microsoft.com/office/drawing/2014/main" id="{84CEAA38-13DA-E047-AA31-0C6F7A86CE13}"/>
              </a:ext>
            </a:extLst>
          </p:cNvPr>
          <p:cNvSpPr/>
          <p:nvPr/>
        </p:nvSpPr>
        <p:spPr>
          <a:xfrm>
            <a:off x="3370918" y="3679317"/>
            <a:ext cx="733186" cy="1267868"/>
          </a:xfrm>
          <a:prstGeom prst="arc">
            <a:avLst>
              <a:gd name="adj1" fmla="val 159043"/>
              <a:gd name="adj2" fmla="val 10643039"/>
            </a:avLst>
          </a:prstGeom>
          <a:ln w="222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Arc 106">
            <a:extLst>
              <a:ext uri="{FF2B5EF4-FFF2-40B4-BE49-F238E27FC236}">
                <a16:creationId xmlns:a16="http://schemas.microsoft.com/office/drawing/2014/main" id="{EE951C31-AD25-8C45-ACB5-940E4974AB36}"/>
              </a:ext>
            </a:extLst>
          </p:cNvPr>
          <p:cNvSpPr/>
          <p:nvPr/>
        </p:nvSpPr>
        <p:spPr>
          <a:xfrm flipH="1">
            <a:off x="2520430" y="3654741"/>
            <a:ext cx="733186" cy="1267868"/>
          </a:xfrm>
          <a:prstGeom prst="arc">
            <a:avLst>
              <a:gd name="adj1" fmla="val 159043"/>
              <a:gd name="adj2" fmla="val 10643039"/>
            </a:avLst>
          </a:prstGeom>
          <a:ln w="222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4C3D260-94CC-B045-9A59-D87C92F8BAAC}"/>
                  </a:ext>
                </a:extLst>
              </p:cNvPr>
              <p:cNvSpPr/>
              <p:nvPr/>
            </p:nvSpPr>
            <p:spPr>
              <a:xfrm>
                <a:off x="1375921" y="1733491"/>
                <a:ext cx="17159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𝐴h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4C3D260-94CC-B045-9A59-D87C92F8BA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921" y="1733491"/>
                <a:ext cx="1715983" cy="461665"/>
              </a:xfrm>
              <a:prstGeom prst="rect">
                <a:avLst/>
              </a:prstGeom>
              <a:blipFill>
                <a:blip r:embed="rId7"/>
                <a:stretch>
                  <a:fillRect l="-741" r="-741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59E89E2-5FD0-AE42-9D69-C894C26E21B0}"/>
                  </a:ext>
                </a:extLst>
              </p:cNvPr>
              <p:cNvSpPr txBox="1"/>
              <p:nvPr/>
            </p:nvSpPr>
            <p:spPr>
              <a:xfrm>
                <a:off x="3903164" y="1157140"/>
                <a:ext cx="123943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Vacuum</m:t>
                      </m:r>
                    </m:oMath>
                  </m:oMathPara>
                </a14:m>
                <a:endParaRPr lang="en-US" sz="2400" dirty="0"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59E89E2-5FD0-AE42-9D69-C894C26E2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164" y="1157140"/>
                <a:ext cx="123943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410D2FB-2B82-714D-B014-FD7059245EF6}"/>
              </a:ext>
            </a:extLst>
          </p:cNvPr>
          <p:cNvCxnSpPr>
            <a:cxnSpLocks/>
            <a:stCxn id="108" idx="1"/>
          </p:cNvCxnSpPr>
          <p:nvPr/>
        </p:nvCxnSpPr>
        <p:spPr>
          <a:xfrm flipH="1">
            <a:off x="3321280" y="1387973"/>
            <a:ext cx="581884" cy="286551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03CA445-D2B3-5D47-B512-AFA508420973}"/>
                  </a:ext>
                </a:extLst>
              </p:cNvPr>
              <p:cNvSpPr txBox="1"/>
              <p:nvPr/>
            </p:nvSpPr>
            <p:spPr>
              <a:xfrm>
                <a:off x="6039976" y="4019090"/>
                <a:ext cx="4598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03CA445-D2B3-5D47-B512-AFA508420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976" y="4019090"/>
                <a:ext cx="459869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CEACE1E-A739-4945-8C2A-E772CD14F812}"/>
                  </a:ext>
                </a:extLst>
              </p:cNvPr>
              <p:cNvSpPr txBox="1"/>
              <p:nvPr/>
            </p:nvSpPr>
            <p:spPr>
              <a:xfrm>
                <a:off x="3080174" y="3954867"/>
                <a:ext cx="5148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CEACE1E-A739-4945-8C2A-E772CD14F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174" y="3954867"/>
                <a:ext cx="51488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9814F750-D936-B14F-8024-F9B11557A01C}"/>
              </a:ext>
            </a:extLst>
          </p:cNvPr>
          <p:cNvCxnSpPr>
            <a:cxnSpLocks/>
          </p:cNvCxnSpPr>
          <p:nvPr/>
        </p:nvCxnSpPr>
        <p:spPr>
          <a:xfrm>
            <a:off x="2683337" y="2154478"/>
            <a:ext cx="325721" cy="51668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7620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7C5AC3F9-401E-1B45-9C27-5EFF1CF9A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2560" y="1463303"/>
            <a:ext cx="196251" cy="392502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DE29D38-6076-5746-B06D-C48CFCE07D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4554" y="2479449"/>
            <a:ext cx="172265" cy="2943771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val 5">
            <a:extLst>
              <a:ext uri="{FF2B5EF4-FFF2-40B4-BE49-F238E27FC236}">
                <a16:creationId xmlns:a16="http://schemas.microsoft.com/office/drawing/2014/main" id="{81F0DF4F-DBD9-DD42-9ECB-01DFCB1143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4073447"/>
            <a:ext cx="785005" cy="981257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rc 6">
            <a:extLst>
              <a:ext uri="{FF2B5EF4-FFF2-40B4-BE49-F238E27FC236}">
                <a16:creationId xmlns:a16="http://schemas.microsoft.com/office/drawing/2014/main" id="{75DF9EAE-1615-254B-A4EF-DD166A0FD7A9}"/>
              </a:ext>
            </a:extLst>
          </p:cNvPr>
          <p:cNvSpPr>
            <a:spLocks/>
          </p:cNvSpPr>
          <p:nvPr/>
        </p:nvSpPr>
        <p:spPr bwMode="auto">
          <a:xfrm rot="10800000" flipV="1">
            <a:off x="2757973" y="3492325"/>
            <a:ext cx="1476245" cy="564768"/>
          </a:xfrm>
          <a:custGeom>
            <a:avLst/>
            <a:gdLst>
              <a:gd name="G0" fmla="+- 21493 0 0"/>
              <a:gd name="G1" fmla="+- 21600 0 0"/>
              <a:gd name="G2" fmla="+- 21600 0 0"/>
              <a:gd name="T0" fmla="*/ 0 w 43093"/>
              <a:gd name="T1" fmla="*/ 19452 h 21600"/>
              <a:gd name="T2" fmla="*/ 43093 w 43093"/>
              <a:gd name="T3" fmla="*/ 21600 h 21600"/>
              <a:gd name="T4" fmla="*/ 21493 w 43093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093" h="21600" fill="none" extrusionOk="0">
                <a:moveTo>
                  <a:pt x="0" y="19452"/>
                </a:moveTo>
                <a:cubicBezTo>
                  <a:pt x="1103" y="8409"/>
                  <a:pt x="10395" y="-1"/>
                  <a:pt x="21493" y="0"/>
                </a:cubicBezTo>
                <a:cubicBezTo>
                  <a:pt x="33422" y="0"/>
                  <a:pt x="43093" y="9670"/>
                  <a:pt x="43093" y="21600"/>
                </a:cubicBezTo>
              </a:path>
              <a:path w="43093" h="21600" stroke="0" extrusionOk="0">
                <a:moveTo>
                  <a:pt x="0" y="19452"/>
                </a:moveTo>
                <a:cubicBezTo>
                  <a:pt x="1103" y="8409"/>
                  <a:pt x="10395" y="-1"/>
                  <a:pt x="21493" y="0"/>
                </a:cubicBezTo>
                <a:cubicBezTo>
                  <a:pt x="33422" y="0"/>
                  <a:pt x="43093" y="9670"/>
                  <a:pt x="43093" y="21600"/>
                </a:cubicBezTo>
                <a:lnTo>
                  <a:pt x="21493" y="2160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rc 7">
            <a:extLst>
              <a:ext uri="{FF2B5EF4-FFF2-40B4-BE49-F238E27FC236}">
                <a16:creationId xmlns:a16="http://schemas.microsoft.com/office/drawing/2014/main" id="{B22A118F-6392-4F47-908F-38CC5ABE5181}"/>
              </a:ext>
            </a:extLst>
          </p:cNvPr>
          <p:cNvSpPr>
            <a:spLocks/>
          </p:cNvSpPr>
          <p:nvPr/>
        </p:nvSpPr>
        <p:spPr bwMode="auto">
          <a:xfrm rot="10800000" flipV="1">
            <a:off x="2714362" y="3462887"/>
            <a:ext cx="1566739" cy="589845"/>
          </a:xfrm>
          <a:custGeom>
            <a:avLst/>
            <a:gdLst>
              <a:gd name="G0" fmla="+- 21493 0 0"/>
              <a:gd name="G1" fmla="+- 21600 0 0"/>
              <a:gd name="G2" fmla="+- 21600 0 0"/>
              <a:gd name="T0" fmla="*/ 0 w 43093"/>
              <a:gd name="T1" fmla="*/ 19452 h 21600"/>
              <a:gd name="T2" fmla="*/ 43093 w 43093"/>
              <a:gd name="T3" fmla="*/ 21600 h 21600"/>
              <a:gd name="T4" fmla="*/ 21493 w 43093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093" h="21600" fill="none" extrusionOk="0">
                <a:moveTo>
                  <a:pt x="0" y="19452"/>
                </a:moveTo>
                <a:cubicBezTo>
                  <a:pt x="1103" y="8409"/>
                  <a:pt x="10395" y="-1"/>
                  <a:pt x="21493" y="0"/>
                </a:cubicBezTo>
                <a:cubicBezTo>
                  <a:pt x="33422" y="0"/>
                  <a:pt x="43093" y="9670"/>
                  <a:pt x="43093" y="21600"/>
                </a:cubicBezTo>
              </a:path>
              <a:path w="43093" h="21600" stroke="0" extrusionOk="0">
                <a:moveTo>
                  <a:pt x="0" y="19452"/>
                </a:moveTo>
                <a:cubicBezTo>
                  <a:pt x="1103" y="8409"/>
                  <a:pt x="10395" y="-1"/>
                  <a:pt x="21493" y="0"/>
                </a:cubicBezTo>
                <a:cubicBezTo>
                  <a:pt x="33422" y="0"/>
                  <a:pt x="43093" y="9670"/>
                  <a:pt x="43093" y="21600"/>
                </a:cubicBezTo>
                <a:lnTo>
                  <a:pt x="21493" y="2160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6631722D-D056-AE4E-9B25-C7152A8A6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7887" y="5074329"/>
            <a:ext cx="203883" cy="340169"/>
          </a:xfrm>
          <a:prstGeom prst="rect">
            <a:avLst/>
          </a:prstGeom>
          <a:solidFill>
            <a:srgbClr val="00B0F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rc 9">
            <a:extLst>
              <a:ext uri="{FF2B5EF4-FFF2-40B4-BE49-F238E27FC236}">
                <a16:creationId xmlns:a16="http://schemas.microsoft.com/office/drawing/2014/main" id="{B997240E-3652-9542-8513-25286060D4E9}"/>
              </a:ext>
            </a:extLst>
          </p:cNvPr>
          <p:cNvSpPr>
            <a:spLocks/>
          </p:cNvSpPr>
          <p:nvPr/>
        </p:nvSpPr>
        <p:spPr bwMode="auto">
          <a:xfrm rot="10800000">
            <a:off x="4130642" y="5356713"/>
            <a:ext cx="1601628" cy="785006"/>
          </a:xfrm>
          <a:custGeom>
            <a:avLst/>
            <a:gdLst>
              <a:gd name="G0" fmla="+- 21592 0 0"/>
              <a:gd name="G1" fmla="+- 21600 0 0"/>
              <a:gd name="G2" fmla="+- 21600 0 0"/>
              <a:gd name="T0" fmla="*/ 0 w 43192"/>
              <a:gd name="T1" fmla="*/ 21022 h 21600"/>
              <a:gd name="T2" fmla="*/ 43192 w 43192"/>
              <a:gd name="T3" fmla="*/ 21600 h 21600"/>
              <a:gd name="T4" fmla="*/ 21592 w 43192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92" h="21600" fill="none" extrusionOk="0">
                <a:moveTo>
                  <a:pt x="-1" y="21021"/>
                </a:moveTo>
                <a:cubicBezTo>
                  <a:pt x="312" y="9321"/>
                  <a:pt x="9887" y="-1"/>
                  <a:pt x="21592" y="0"/>
                </a:cubicBezTo>
                <a:cubicBezTo>
                  <a:pt x="33521" y="0"/>
                  <a:pt x="43192" y="9670"/>
                  <a:pt x="43192" y="21600"/>
                </a:cubicBezTo>
              </a:path>
              <a:path w="43192" h="21600" stroke="0" extrusionOk="0">
                <a:moveTo>
                  <a:pt x="-1" y="21021"/>
                </a:moveTo>
                <a:cubicBezTo>
                  <a:pt x="312" y="9321"/>
                  <a:pt x="9887" y="-1"/>
                  <a:pt x="21592" y="0"/>
                </a:cubicBezTo>
                <a:cubicBezTo>
                  <a:pt x="33521" y="0"/>
                  <a:pt x="43192" y="9670"/>
                  <a:pt x="43192" y="21600"/>
                </a:cubicBezTo>
                <a:lnTo>
                  <a:pt x="21592" y="216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rc 10">
            <a:extLst>
              <a:ext uri="{FF2B5EF4-FFF2-40B4-BE49-F238E27FC236}">
                <a16:creationId xmlns:a16="http://schemas.microsoft.com/office/drawing/2014/main" id="{61AEF80F-99C5-3949-B887-0B1D6ED04F0F}"/>
              </a:ext>
            </a:extLst>
          </p:cNvPr>
          <p:cNvSpPr>
            <a:spLocks/>
          </p:cNvSpPr>
          <p:nvPr/>
        </p:nvSpPr>
        <p:spPr bwMode="auto">
          <a:xfrm rot="10800000">
            <a:off x="4334525" y="5330546"/>
            <a:ext cx="1209126" cy="588754"/>
          </a:xfrm>
          <a:custGeom>
            <a:avLst/>
            <a:gdLst>
              <a:gd name="G0" fmla="+- 21574 0 0"/>
              <a:gd name="G1" fmla="+- 21600 0 0"/>
              <a:gd name="G2" fmla="+- 21600 0 0"/>
              <a:gd name="T0" fmla="*/ 0 w 43174"/>
              <a:gd name="T1" fmla="*/ 20533 h 21600"/>
              <a:gd name="T2" fmla="*/ 43174 w 43174"/>
              <a:gd name="T3" fmla="*/ 21600 h 21600"/>
              <a:gd name="T4" fmla="*/ 21574 w 43174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74" h="21600" fill="none" extrusionOk="0">
                <a:moveTo>
                  <a:pt x="0" y="20533"/>
                </a:moveTo>
                <a:cubicBezTo>
                  <a:pt x="569" y="9032"/>
                  <a:pt x="10059" y="-1"/>
                  <a:pt x="21574" y="0"/>
                </a:cubicBezTo>
                <a:cubicBezTo>
                  <a:pt x="33503" y="0"/>
                  <a:pt x="43174" y="9670"/>
                  <a:pt x="43174" y="21600"/>
                </a:cubicBezTo>
              </a:path>
              <a:path w="43174" h="21600" stroke="0" extrusionOk="0">
                <a:moveTo>
                  <a:pt x="0" y="20533"/>
                </a:moveTo>
                <a:cubicBezTo>
                  <a:pt x="569" y="9032"/>
                  <a:pt x="10059" y="-1"/>
                  <a:pt x="21574" y="0"/>
                </a:cubicBezTo>
                <a:cubicBezTo>
                  <a:pt x="33503" y="0"/>
                  <a:pt x="43174" y="9670"/>
                  <a:pt x="43174" y="21600"/>
                </a:cubicBezTo>
                <a:lnTo>
                  <a:pt x="21574" y="2160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AFEBCF6A-CDD8-AB47-9191-D9C0D7F7D4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4554" y="5294567"/>
            <a:ext cx="141737" cy="196251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9D8B069-0346-8245-B8E0-241A071ABEFF}"/>
              </a:ext>
            </a:extLst>
          </p:cNvPr>
          <p:cNvSpPr>
            <a:spLocks noChangeShapeType="1"/>
          </p:cNvSpPr>
          <p:nvPr/>
        </p:nvSpPr>
        <p:spPr bwMode="auto">
          <a:xfrm>
            <a:off x="5528387" y="2470727"/>
            <a:ext cx="196251" cy="10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3" descr="Light horizontal">
            <a:extLst>
              <a:ext uri="{FF2B5EF4-FFF2-40B4-BE49-F238E27FC236}">
                <a16:creationId xmlns:a16="http://schemas.microsoft.com/office/drawing/2014/main" id="{0384791A-87D8-0440-B05E-FAB237DBD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5969" y="1666096"/>
            <a:ext cx="196251" cy="3728777"/>
          </a:xfrm>
          <a:prstGeom prst="rect">
            <a:avLst/>
          </a:prstGeom>
          <a:pattFill prst="ltHorz">
            <a:fgClr>
              <a:srgbClr val="000000"/>
            </a:fgClr>
            <a:bgClr>
              <a:srgbClr val="FFFFFF"/>
            </a:bgClr>
          </a:patt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Line 14">
            <a:extLst>
              <a:ext uri="{FF2B5EF4-FFF2-40B4-BE49-F238E27FC236}">
                <a16:creationId xmlns:a16="http://schemas.microsoft.com/office/drawing/2014/main" id="{0C80A78B-5E7C-C046-90C8-68A310623F87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9717" y="2470727"/>
            <a:ext cx="0" cy="2551269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43883E08-8402-C145-A1CB-5A64DCE9F2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4616" y="3991676"/>
            <a:ext cx="196251" cy="106739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1BB8B6F6-D9B4-2C49-9303-09EB2AF5A7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8046" y="1295399"/>
            <a:ext cx="392502" cy="19625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Line 19">
            <a:extLst>
              <a:ext uri="{FF2B5EF4-FFF2-40B4-BE49-F238E27FC236}">
                <a16:creationId xmlns:a16="http://schemas.microsoft.com/office/drawing/2014/main" id="{095EDB53-E1DE-4544-87E8-72273D79DC89}"/>
              </a:ext>
            </a:extLst>
          </p:cNvPr>
          <p:cNvSpPr>
            <a:spLocks noChangeShapeType="1"/>
          </p:cNvSpPr>
          <p:nvPr/>
        </p:nvSpPr>
        <p:spPr bwMode="auto">
          <a:xfrm>
            <a:off x="3937913" y="5074329"/>
            <a:ext cx="4023360" cy="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21">
            <a:extLst>
              <a:ext uri="{FF2B5EF4-FFF2-40B4-BE49-F238E27FC236}">
                <a16:creationId xmlns:a16="http://schemas.microsoft.com/office/drawing/2014/main" id="{F4C1C3CA-6743-064F-9743-09759B386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4811" y="5048162"/>
            <a:ext cx="182880" cy="91440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3">
            <a:extLst>
              <a:ext uri="{FF2B5EF4-FFF2-40B4-BE49-F238E27FC236}">
                <a16:creationId xmlns:a16="http://schemas.microsoft.com/office/drawing/2014/main" id="{A28E419F-0FAE-A544-A6A9-59757AB74C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02026" y="4618199"/>
            <a:ext cx="396349" cy="34749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arrow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rc 25">
            <a:extLst>
              <a:ext uri="{FF2B5EF4-FFF2-40B4-BE49-F238E27FC236}">
                <a16:creationId xmlns:a16="http://schemas.microsoft.com/office/drawing/2014/main" id="{54D2B0C7-465F-4848-AE7E-F817B59B57F6}"/>
              </a:ext>
            </a:extLst>
          </p:cNvPr>
          <p:cNvSpPr>
            <a:spLocks/>
          </p:cNvSpPr>
          <p:nvPr/>
        </p:nvSpPr>
        <p:spPr bwMode="auto">
          <a:xfrm>
            <a:off x="5534928" y="1311753"/>
            <a:ext cx="203883" cy="206064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25 w 43200"/>
              <a:gd name="T1" fmla="*/ 22627 h 22627"/>
              <a:gd name="T2" fmla="*/ 43200 w 43200"/>
              <a:gd name="T3" fmla="*/ 21600 h 22627"/>
              <a:gd name="T4" fmla="*/ 21600 w 43200"/>
              <a:gd name="T5" fmla="*/ 21600 h 22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2627" fill="none" extrusionOk="0">
                <a:moveTo>
                  <a:pt x="24" y="22627"/>
                </a:moveTo>
                <a:cubicBezTo>
                  <a:pt x="8" y="22284"/>
                  <a:pt x="0" y="21942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-1"/>
                  <a:pt x="43199" y="9670"/>
                  <a:pt x="43200" y="21599"/>
                </a:cubicBezTo>
              </a:path>
              <a:path w="43200" h="22627" stroke="0" extrusionOk="0">
                <a:moveTo>
                  <a:pt x="24" y="22627"/>
                </a:moveTo>
                <a:cubicBezTo>
                  <a:pt x="8" y="22284"/>
                  <a:pt x="0" y="21942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-1"/>
                  <a:pt x="43199" y="9670"/>
                  <a:pt x="43200" y="21599"/>
                </a:cubicBezTo>
                <a:lnTo>
                  <a:pt x="21600" y="2160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2984E5E-1BA7-AE4F-8868-97B5E64253E7}"/>
              </a:ext>
            </a:extLst>
          </p:cNvPr>
          <p:cNvCxnSpPr>
            <a:cxnSpLocks/>
          </p:cNvCxnSpPr>
          <p:nvPr/>
        </p:nvCxnSpPr>
        <p:spPr>
          <a:xfrm>
            <a:off x="8837908" y="4127492"/>
            <a:ext cx="0" cy="8382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7FBDD9D-D4FB-654E-ACFF-0886EC2A8490}"/>
                  </a:ext>
                </a:extLst>
              </p:cNvPr>
              <p:cNvSpPr txBox="1"/>
              <p:nvPr/>
            </p:nvSpPr>
            <p:spPr>
              <a:xfrm>
                <a:off x="8491515" y="4170741"/>
                <a:ext cx="22502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sz="2400" dirty="0"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7FBDD9D-D4FB-654E-ACFF-0886EC2A8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1515" y="4170741"/>
                <a:ext cx="2250268" cy="461665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B265603-4E6F-E243-B5D2-4EDA6F8FDF8C}"/>
                  </a:ext>
                </a:extLst>
              </p:cNvPr>
              <p:cNvSpPr txBox="1"/>
              <p:nvPr/>
            </p:nvSpPr>
            <p:spPr>
              <a:xfrm>
                <a:off x="8837908" y="5616456"/>
                <a:ext cx="6236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B265603-4E6F-E243-B5D2-4EDA6F8FD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7908" y="5616456"/>
                <a:ext cx="623697" cy="461665"/>
              </a:xfrm>
              <a:prstGeom prst="rect">
                <a:avLst/>
              </a:prstGeom>
              <a:blipFill>
                <a:blip r:embed="rId3"/>
                <a:stretch>
                  <a:fillRect l="-2041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9132168-D083-E64F-BEF6-94F1A578DA88}"/>
              </a:ext>
            </a:extLst>
          </p:cNvPr>
          <p:cNvCxnSpPr>
            <a:cxnSpLocks/>
          </p:cNvCxnSpPr>
          <p:nvPr/>
        </p:nvCxnSpPr>
        <p:spPr>
          <a:xfrm flipV="1">
            <a:off x="8837908" y="5114164"/>
            <a:ext cx="0" cy="6858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0FC0098-E94C-C04C-A0A0-80E39B3A6836}"/>
              </a:ext>
            </a:extLst>
          </p:cNvPr>
          <p:cNvSpPr/>
          <p:nvPr/>
        </p:nvSpPr>
        <p:spPr>
          <a:xfrm>
            <a:off x="8700370" y="4993252"/>
            <a:ext cx="280219" cy="769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9CB5EBC-F088-664F-9AED-41C416CCD7C3}"/>
                  </a:ext>
                </a:extLst>
              </p:cNvPr>
              <p:cNvSpPr/>
              <p:nvPr/>
            </p:nvSpPr>
            <p:spPr>
              <a:xfrm>
                <a:off x="6216280" y="3176519"/>
                <a:ext cx="14595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𝐴h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9CB5EBC-F088-664F-9AED-41C416CCD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80" y="3176519"/>
                <a:ext cx="1459502" cy="461665"/>
              </a:xfrm>
              <a:prstGeom prst="rect">
                <a:avLst/>
              </a:prstGeom>
              <a:blipFill>
                <a:blip r:embed="rId4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F5C5791-9663-F143-9D2A-8277A3842B8F}"/>
                  </a:ext>
                </a:extLst>
              </p:cNvPr>
              <p:cNvSpPr txBox="1"/>
              <p:nvPr/>
            </p:nvSpPr>
            <p:spPr>
              <a:xfrm>
                <a:off x="8930232" y="4843800"/>
                <a:ext cx="4598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F5C5791-9663-F143-9D2A-8277A3842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232" y="4843800"/>
                <a:ext cx="45986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771717A-AB97-3942-8FAA-FACFE93AF9D8}"/>
                  </a:ext>
                </a:extLst>
              </p:cNvPr>
              <p:cNvSpPr txBox="1"/>
              <p:nvPr/>
            </p:nvSpPr>
            <p:spPr>
              <a:xfrm>
                <a:off x="3995413" y="4183400"/>
                <a:ext cx="4799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400" dirty="0"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771717A-AB97-3942-8FAA-FACFE93AF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413" y="4183400"/>
                <a:ext cx="479926" cy="461665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243AC30-B1D2-1D4E-BCB8-4EACF72A8904}"/>
                  </a:ext>
                </a:extLst>
              </p:cNvPr>
              <p:cNvSpPr txBox="1"/>
              <p:nvPr/>
            </p:nvSpPr>
            <p:spPr>
              <a:xfrm>
                <a:off x="5851228" y="4190416"/>
                <a:ext cx="4598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243AC30-B1D2-1D4E-BCB8-4EACF72A8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1228" y="4190416"/>
                <a:ext cx="459869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51D581A-9384-0C4C-9947-C70A661E896A}"/>
                  </a:ext>
                </a:extLst>
              </p:cNvPr>
              <p:cNvSpPr txBox="1"/>
              <p:nvPr/>
            </p:nvSpPr>
            <p:spPr>
              <a:xfrm>
                <a:off x="5999469" y="4677937"/>
                <a:ext cx="225026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Gas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pressure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level</m:t>
                      </m:r>
                    </m:oMath>
                  </m:oMathPara>
                </a14:m>
                <a:endParaRPr lang="en-US" sz="2400" dirty="0"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51D581A-9384-0C4C-9947-C70A661E8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469" y="4677937"/>
                <a:ext cx="2250268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66DD786-00C8-F04F-A6D8-D9F061CE0E3C}"/>
                  </a:ext>
                </a:extLst>
              </p:cNvPr>
              <p:cNvSpPr txBox="1"/>
              <p:nvPr/>
            </p:nvSpPr>
            <p:spPr>
              <a:xfrm>
                <a:off x="4717069" y="2733725"/>
                <a:ext cx="4287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66DD786-00C8-F04F-A6D8-D9F061CE0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069" y="2733725"/>
                <a:ext cx="42877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D878D54-821B-7B46-98BF-379EBEEF4FBF}"/>
                  </a:ext>
                </a:extLst>
              </p:cNvPr>
              <p:cNvSpPr txBox="1"/>
              <p:nvPr/>
            </p:nvSpPr>
            <p:spPr>
              <a:xfrm>
                <a:off x="6244233" y="1349130"/>
                <a:ext cx="123943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Vacuum</m:t>
                      </m:r>
                    </m:oMath>
                  </m:oMathPara>
                </a14:m>
                <a:endParaRPr lang="en-US" sz="2400" dirty="0"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D878D54-821B-7B46-98BF-379EBEEF4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233" y="1349130"/>
                <a:ext cx="1239435" cy="461665"/>
              </a:xfrm>
              <a:prstGeom prst="rect">
                <a:avLst/>
              </a:prstGeom>
              <a:blipFill>
                <a:blip r:embed="rId10"/>
                <a:stretch>
                  <a:fillRect l="-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B69C246-B21C-AC4B-9F11-01EC2F006327}"/>
              </a:ext>
            </a:extLst>
          </p:cNvPr>
          <p:cNvCxnSpPr>
            <a:cxnSpLocks/>
            <a:stCxn id="42" idx="1"/>
          </p:cNvCxnSpPr>
          <p:nvPr/>
        </p:nvCxnSpPr>
        <p:spPr>
          <a:xfrm flipH="1">
            <a:off x="5662349" y="1579963"/>
            <a:ext cx="581884" cy="286551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EC04816-51FF-F648-8207-8BF49D163CE6}"/>
                  </a:ext>
                </a:extLst>
              </p:cNvPr>
              <p:cNvSpPr txBox="1"/>
              <p:nvPr/>
            </p:nvSpPr>
            <p:spPr>
              <a:xfrm>
                <a:off x="2368537" y="4305014"/>
                <a:ext cx="8018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Gas</m:t>
                      </m:r>
                    </m:oMath>
                  </m:oMathPara>
                </a14:m>
                <a:endParaRPr lang="en-US" sz="2400" dirty="0"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EC04816-51FF-F648-8207-8BF49D163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537" y="4305014"/>
                <a:ext cx="801848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05ECE56-3E0B-BE41-BA8F-66A4C1F47700}"/>
              </a:ext>
            </a:extLst>
          </p:cNvPr>
          <p:cNvCxnSpPr>
            <a:cxnSpLocks/>
          </p:cNvCxnSpPr>
          <p:nvPr/>
        </p:nvCxnSpPr>
        <p:spPr>
          <a:xfrm flipH="1">
            <a:off x="5636869" y="3396756"/>
            <a:ext cx="581884" cy="286551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420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853BC21-897F-F845-BADC-AAEF2A3579D4}"/>
              </a:ext>
            </a:extLst>
          </p:cNvPr>
          <p:cNvSpPr/>
          <p:nvPr/>
        </p:nvSpPr>
        <p:spPr>
          <a:xfrm>
            <a:off x="2317530" y="654269"/>
            <a:ext cx="7315200" cy="548640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CF354AF-C5AD-604D-998A-10BF244FD351}"/>
              </a:ext>
            </a:extLst>
          </p:cNvPr>
          <p:cNvCxnSpPr>
            <a:cxnSpLocks/>
          </p:cNvCxnSpPr>
          <p:nvPr/>
        </p:nvCxnSpPr>
        <p:spPr>
          <a:xfrm>
            <a:off x="5975130" y="670030"/>
            <a:ext cx="0" cy="5486400"/>
          </a:xfrm>
          <a:prstGeom prst="line">
            <a:avLst/>
          </a:prstGeom>
          <a:ln w="28575"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F11365B-5015-DD47-B097-07234C58C7C0}"/>
              </a:ext>
            </a:extLst>
          </p:cNvPr>
          <p:cNvCxnSpPr>
            <a:stCxn id="2" idx="2"/>
            <a:endCxn id="2" idx="6"/>
          </p:cNvCxnSpPr>
          <p:nvPr/>
        </p:nvCxnSpPr>
        <p:spPr>
          <a:xfrm>
            <a:off x="2317530" y="3397469"/>
            <a:ext cx="7955280" cy="0"/>
          </a:xfrm>
          <a:prstGeom prst="line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050662-8445-5749-B536-14FF414B293B}"/>
              </a:ext>
            </a:extLst>
          </p:cNvPr>
          <p:cNvCxnSpPr/>
          <p:nvPr/>
        </p:nvCxnSpPr>
        <p:spPr>
          <a:xfrm>
            <a:off x="8444011" y="3282442"/>
            <a:ext cx="0" cy="2743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68C7EE-2721-5C42-ADD6-7FBCCCCCD040}"/>
              </a:ext>
            </a:extLst>
          </p:cNvPr>
          <p:cNvCxnSpPr>
            <a:cxnSpLocks/>
          </p:cNvCxnSpPr>
          <p:nvPr/>
        </p:nvCxnSpPr>
        <p:spPr>
          <a:xfrm flipH="1">
            <a:off x="3996558" y="3301301"/>
            <a:ext cx="0" cy="2743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ACC0AA5-2DE3-9847-B7C3-3A8C3F2477EA}"/>
                  </a:ext>
                </a:extLst>
              </p:cNvPr>
              <p:cNvSpPr/>
              <p:nvPr/>
            </p:nvSpPr>
            <p:spPr>
              <a:xfrm>
                <a:off x="3664800" y="3493638"/>
                <a:ext cx="66351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ACC0AA5-2DE3-9847-B7C3-3A8C3F247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800" y="3493638"/>
                <a:ext cx="663515" cy="584775"/>
              </a:xfrm>
              <a:prstGeom prst="rect">
                <a:avLst/>
              </a:prstGeom>
              <a:blipFill>
                <a:blip r:embed="rId2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E4FEC2F-4F6E-8B40-88EF-2DE29CFDCE0E}"/>
                  </a:ext>
                </a:extLst>
              </p:cNvPr>
              <p:cNvSpPr/>
              <p:nvPr/>
            </p:nvSpPr>
            <p:spPr>
              <a:xfrm>
                <a:off x="8190767" y="3521950"/>
                <a:ext cx="67300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E4FEC2F-4F6E-8B40-88EF-2DE29CFDCE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0767" y="3521950"/>
                <a:ext cx="673005" cy="584775"/>
              </a:xfrm>
              <a:prstGeom prst="rect">
                <a:avLst/>
              </a:prstGeom>
              <a:blipFill>
                <a:blip r:embed="rId3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6EC1763-E835-6F40-BF5D-6000378E9900}"/>
                  </a:ext>
                </a:extLst>
              </p:cNvPr>
              <p:cNvSpPr/>
              <p:nvPr/>
            </p:nvSpPr>
            <p:spPr>
              <a:xfrm>
                <a:off x="10247042" y="3068820"/>
                <a:ext cx="50808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6EC1763-E835-6F40-BF5D-6000378E99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7042" y="3068820"/>
                <a:ext cx="50808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E181C8A-9493-B044-8D5B-DDE7EA1D1814}"/>
                  </a:ext>
                </a:extLst>
              </p:cNvPr>
              <p:cNvSpPr/>
              <p:nvPr/>
            </p:nvSpPr>
            <p:spPr>
              <a:xfrm>
                <a:off x="8027898" y="-45532"/>
                <a:ext cx="51385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E181C8A-9493-B044-8D5B-DDE7EA1D1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7898" y="-45532"/>
                <a:ext cx="513859" cy="584775"/>
              </a:xfrm>
              <a:prstGeom prst="rect">
                <a:avLst/>
              </a:prstGeom>
              <a:blipFill>
                <a:blip r:embed="rId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838BA45-C029-5940-9D45-FE78D39A8BEB}"/>
                  </a:ext>
                </a:extLst>
              </p:cNvPr>
              <p:cNvSpPr/>
              <p:nvPr/>
            </p:nvSpPr>
            <p:spPr>
              <a:xfrm>
                <a:off x="7985915" y="3264374"/>
                <a:ext cx="56496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838BA45-C029-5940-9D45-FE78D39A8B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5915" y="3264374"/>
                <a:ext cx="564963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BCBC71C-9228-8D4A-B5FD-8EED33582014}"/>
                  </a:ext>
                </a:extLst>
              </p:cNvPr>
              <p:cNvSpPr/>
              <p:nvPr/>
            </p:nvSpPr>
            <p:spPr>
              <a:xfrm>
                <a:off x="9193193" y="1442070"/>
                <a:ext cx="123591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BCBC71C-9228-8D4A-B5FD-8EED335820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3193" y="1442070"/>
                <a:ext cx="1235916" cy="584775"/>
              </a:xfrm>
              <a:prstGeom prst="rect">
                <a:avLst/>
              </a:prstGeom>
              <a:blipFill>
                <a:blip r:embed="rId7"/>
                <a:stretch>
                  <a:fillRect l="-3061" r="-4082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BD0DF1E-E17A-9E45-B93A-246607BB7581}"/>
              </a:ext>
            </a:extLst>
          </p:cNvPr>
          <p:cNvCxnSpPr>
            <a:cxnSpLocks/>
          </p:cNvCxnSpPr>
          <p:nvPr/>
        </p:nvCxnSpPr>
        <p:spPr>
          <a:xfrm>
            <a:off x="8444011" y="334229"/>
            <a:ext cx="0" cy="6126480"/>
          </a:xfrm>
          <a:prstGeom prst="line">
            <a:avLst/>
          </a:prstGeom>
          <a:ln w="28575"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0D2B072-9AC0-964C-8FFD-BBCA5E6FC136}"/>
              </a:ext>
            </a:extLst>
          </p:cNvPr>
          <p:cNvCxnSpPr>
            <a:cxnSpLocks/>
          </p:cNvCxnSpPr>
          <p:nvPr/>
        </p:nvCxnSpPr>
        <p:spPr>
          <a:xfrm flipV="1">
            <a:off x="8430469" y="2026846"/>
            <a:ext cx="738198" cy="13863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4512B74-F45F-F144-A167-C4D2E5FDABD4}"/>
                  </a:ext>
                </a:extLst>
              </p:cNvPr>
              <p:cNvSpPr/>
              <p:nvPr/>
            </p:nvSpPr>
            <p:spPr>
              <a:xfrm>
                <a:off x="8494168" y="2135263"/>
                <a:ext cx="4822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4512B74-F45F-F144-A167-C4D2E5FDAB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168" y="2135263"/>
                <a:ext cx="482248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c 8">
            <a:extLst>
              <a:ext uri="{FF2B5EF4-FFF2-40B4-BE49-F238E27FC236}">
                <a16:creationId xmlns:a16="http://schemas.microsoft.com/office/drawing/2014/main" id="{F83907B3-AD4C-F842-993B-8F4696A77AB5}"/>
              </a:ext>
            </a:extLst>
          </p:cNvPr>
          <p:cNvSpPr/>
          <p:nvPr/>
        </p:nvSpPr>
        <p:spPr>
          <a:xfrm>
            <a:off x="8081683" y="2981919"/>
            <a:ext cx="724656" cy="773600"/>
          </a:xfrm>
          <a:prstGeom prst="arc">
            <a:avLst>
              <a:gd name="adj1" fmla="val 18181717"/>
              <a:gd name="adj2" fmla="val 67905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059969A-3FEF-9540-B7D6-4B8BEAEDB742}"/>
                  </a:ext>
                </a:extLst>
              </p:cNvPr>
              <p:cNvSpPr/>
              <p:nvPr/>
            </p:nvSpPr>
            <p:spPr>
              <a:xfrm>
                <a:off x="8712133" y="2796933"/>
                <a:ext cx="5205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059969A-3FEF-9540-B7D6-4B8BEAEDB7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133" y="2796933"/>
                <a:ext cx="520527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69222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C6F5F09B-F070-7F4F-9682-50EDDE607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2560" y="1463303"/>
            <a:ext cx="196251" cy="392502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CF691F7-5D91-A345-81B5-24F245ECD1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4554" y="2479449"/>
            <a:ext cx="172265" cy="2943771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Oval 5">
            <a:extLst>
              <a:ext uri="{FF2B5EF4-FFF2-40B4-BE49-F238E27FC236}">
                <a16:creationId xmlns:a16="http://schemas.microsoft.com/office/drawing/2014/main" id="{A9F3D0EB-9B62-2740-A4C2-DAE3C891F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4073447"/>
            <a:ext cx="785005" cy="981257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rc 6">
            <a:extLst>
              <a:ext uri="{FF2B5EF4-FFF2-40B4-BE49-F238E27FC236}">
                <a16:creationId xmlns:a16="http://schemas.microsoft.com/office/drawing/2014/main" id="{96CC64ED-303A-D149-9BA7-FD0ACB5AF93F}"/>
              </a:ext>
            </a:extLst>
          </p:cNvPr>
          <p:cNvSpPr>
            <a:spLocks/>
          </p:cNvSpPr>
          <p:nvPr/>
        </p:nvSpPr>
        <p:spPr bwMode="auto">
          <a:xfrm rot="10800000" flipV="1">
            <a:off x="2757973" y="3492325"/>
            <a:ext cx="1476245" cy="564768"/>
          </a:xfrm>
          <a:custGeom>
            <a:avLst/>
            <a:gdLst>
              <a:gd name="G0" fmla="+- 21493 0 0"/>
              <a:gd name="G1" fmla="+- 21600 0 0"/>
              <a:gd name="G2" fmla="+- 21600 0 0"/>
              <a:gd name="T0" fmla="*/ 0 w 43093"/>
              <a:gd name="T1" fmla="*/ 19452 h 21600"/>
              <a:gd name="T2" fmla="*/ 43093 w 43093"/>
              <a:gd name="T3" fmla="*/ 21600 h 21600"/>
              <a:gd name="T4" fmla="*/ 21493 w 43093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093" h="21600" fill="none" extrusionOk="0">
                <a:moveTo>
                  <a:pt x="0" y="19452"/>
                </a:moveTo>
                <a:cubicBezTo>
                  <a:pt x="1103" y="8409"/>
                  <a:pt x="10395" y="-1"/>
                  <a:pt x="21493" y="0"/>
                </a:cubicBezTo>
                <a:cubicBezTo>
                  <a:pt x="33422" y="0"/>
                  <a:pt x="43093" y="9670"/>
                  <a:pt x="43093" y="21600"/>
                </a:cubicBezTo>
              </a:path>
              <a:path w="43093" h="21600" stroke="0" extrusionOk="0">
                <a:moveTo>
                  <a:pt x="0" y="19452"/>
                </a:moveTo>
                <a:cubicBezTo>
                  <a:pt x="1103" y="8409"/>
                  <a:pt x="10395" y="-1"/>
                  <a:pt x="21493" y="0"/>
                </a:cubicBezTo>
                <a:cubicBezTo>
                  <a:pt x="33422" y="0"/>
                  <a:pt x="43093" y="9670"/>
                  <a:pt x="43093" y="21600"/>
                </a:cubicBezTo>
                <a:lnTo>
                  <a:pt x="21493" y="2160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rc 7">
            <a:extLst>
              <a:ext uri="{FF2B5EF4-FFF2-40B4-BE49-F238E27FC236}">
                <a16:creationId xmlns:a16="http://schemas.microsoft.com/office/drawing/2014/main" id="{9ACE540F-7F8F-C746-9DA6-9C715279438E}"/>
              </a:ext>
            </a:extLst>
          </p:cNvPr>
          <p:cNvSpPr>
            <a:spLocks/>
          </p:cNvSpPr>
          <p:nvPr/>
        </p:nvSpPr>
        <p:spPr bwMode="auto">
          <a:xfrm rot="10800000" flipV="1">
            <a:off x="2714362" y="3462887"/>
            <a:ext cx="1566739" cy="589845"/>
          </a:xfrm>
          <a:custGeom>
            <a:avLst/>
            <a:gdLst>
              <a:gd name="G0" fmla="+- 21493 0 0"/>
              <a:gd name="G1" fmla="+- 21600 0 0"/>
              <a:gd name="G2" fmla="+- 21600 0 0"/>
              <a:gd name="T0" fmla="*/ 0 w 43093"/>
              <a:gd name="T1" fmla="*/ 19452 h 21600"/>
              <a:gd name="T2" fmla="*/ 43093 w 43093"/>
              <a:gd name="T3" fmla="*/ 21600 h 21600"/>
              <a:gd name="T4" fmla="*/ 21493 w 43093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093" h="21600" fill="none" extrusionOk="0">
                <a:moveTo>
                  <a:pt x="0" y="19452"/>
                </a:moveTo>
                <a:cubicBezTo>
                  <a:pt x="1103" y="8409"/>
                  <a:pt x="10395" y="-1"/>
                  <a:pt x="21493" y="0"/>
                </a:cubicBezTo>
                <a:cubicBezTo>
                  <a:pt x="33422" y="0"/>
                  <a:pt x="43093" y="9670"/>
                  <a:pt x="43093" y="21600"/>
                </a:cubicBezTo>
              </a:path>
              <a:path w="43093" h="21600" stroke="0" extrusionOk="0">
                <a:moveTo>
                  <a:pt x="0" y="19452"/>
                </a:moveTo>
                <a:cubicBezTo>
                  <a:pt x="1103" y="8409"/>
                  <a:pt x="10395" y="-1"/>
                  <a:pt x="21493" y="0"/>
                </a:cubicBezTo>
                <a:cubicBezTo>
                  <a:pt x="33422" y="0"/>
                  <a:pt x="43093" y="9670"/>
                  <a:pt x="43093" y="21600"/>
                </a:cubicBezTo>
                <a:lnTo>
                  <a:pt x="21493" y="2160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E4A52946-D94F-9F42-BF4E-4848D00B2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7887" y="5074329"/>
            <a:ext cx="203883" cy="340169"/>
          </a:xfrm>
          <a:prstGeom prst="rect">
            <a:avLst/>
          </a:prstGeom>
          <a:solidFill>
            <a:srgbClr val="00B0F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rc 9">
            <a:extLst>
              <a:ext uri="{FF2B5EF4-FFF2-40B4-BE49-F238E27FC236}">
                <a16:creationId xmlns:a16="http://schemas.microsoft.com/office/drawing/2014/main" id="{87F532B5-13A7-8741-9C83-12C74D3CF7AA}"/>
              </a:ext>
            </a:extLst>
          </p:cNvPr>
          <p:cNvSpPr>
            <a:spLocks/>
          </p:cNvSpPr>
          <p:nvPr/>
        </p:nvSpPr>
        <p:spPr bwMode="auto">
          <a:xfrm rot="10800000">
            <a:off x="4130642" y="5356713"/>
            <a:ext cx="1601628" cy="785006"/>
          </a:xfrm>
          <a:custGeom>
            <a:avLst/>
            <a:gdLst>
              <a:gd name="G0" fmla="+- 21592 0 0"/>
              <a:gd name="G1" fmla="+- 21600 0 0"/>
              <a:gd name="G2" fmla="+- 21600 0 0"/>
              <a:gd name="T0" fmla="*/ 0 w 43192"/>
              <a:gd name="T1" fmla="*/ 21022 h 21600"/>
              <a:gd name="T2" fmla="*/ 43192 w 43192"/>
              <a:gd name="T3" fmla="*/ 21600 h 21600"/>
              <a:gd name="T4" fmla="*/ 21592 w 43192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92" h="21600" fill="none" extrusionOk="0">
                <a:moveTo>
                  <a:pt x="-1" y="21021"/>
                </a:moveTo>
                <a:cubicBezTo>
                  <a:pt x="312" y="9321"/>
                  <a:pt x="9887" y="-1"/>
                  <a:pt x="21592" y="0"/>
                </a:cubicBezTo>
                <a:cubicBezTo>
                  <a:pt x="33521" y="0"/>
                  <a:pt x="43192" y="9670"/>
                  <a:pt x="43192" y="21600"/>
                </a:cubicBezTo>
              </a:path>
              <a:path w="43192" h="21600" stroke="0" extrusionOk="0">
                <a:moveTo>
                  <a:pt x="-1" y="21021"/>
                </a:moveTo>
                <a:cubicBezTo>
                  <a:pt x="312" y="9321"/>
                  <a:pt x="9887" y="-1"/>
                  <a:pt x="21592" y="0"/>
                </a:cubicBezTo>
                <a:cubicBezTo>
                  <a:pt x="33521" y="0"/>
                  <a:pt x="43192" y="9670"/>
                  <a:pt x="43192" y="21600"/>
                </a:cubicBezTo>
                <a:lnTo>
                  <a:pt x="21592" y="216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rc 10">
            <a:extLst>
              <a:ext uri="{FF2B5EF4-FFF2-40B4-BE49-F238E27FC236}">
                <a16:creationId xmlns:a16="http://schemas.microsoft.com/office/drawing/2014/main" id="{C60C467E-37E3-1D42-BC69-1889D628434F}"/>
              </a:ext>
            </a:extLst>
          </p:cNvPr>
          <p:cNvSpPr>
            <a:spLocks/>
          </p:cNvSpPr>
          <p:nvPr/>
        </p:nvSpPr>
        <p:spPr bwMode="auto">
          <a:xfrm rot="10800000">
            <a:off x="4334525" y="5330546"/>
            <a:ext cx="1209126" cy="588754"/>
          </a:xfrm>
          <a:custGeom>
            <a:avLst/>
            <a:gdLst>
              <a:gd name="G0" fmla="+- 21574 0 0"/>
              <a:gd name="G1" fmla="+- 21600 0 0"/>
              <a:gd name="G2" fmla="+- 21600 0 0"/>
              <a:gd name="T0" fmla="*/ 0 w 43174"/>
              <a:gd name="T1" fmla="*/ 20533 h 21600"/>
              <a:gd name="T2" fmla="*/ 43174 w 43174"/>
              <a:gd name="T3" fmla="*/ 21600 h 21600"/>
              <a:gd name="T4" fmla="*/ 21574 w 43174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74" h="21600" fill="none" extrusionOk="0">
                <a:moveTo>
                  <a:pt x="0" y="20533"/>
                </a:moveTo>
                <a:cubicBezTo>
                  <a:pt x="569" y="9032"/>
                  <a:pt x="10059" y="-1"/>
                  <a:pt x="21574" y="0"/>
                </a:cubicBezTo>
                <a:cubicBezTo>
                  <a:pt x="33503" y="0"/>
                  <a:pt x="43174" y="9670"/>
                  <a:pt x="43174" y="21600"/>
                </a:cubicBezTo>
              </a:path>
              <a:path w="43174" h="21600" stroke="0" extrusionOk="0">
                <a:moveTo>
                  <a:pt x="0" y="20533"/>
                </a:moveTo>
                <a:cubicBezTo>
                  <a:pt x="569" y="9032"/>
                  <a:pt x="10059" y="-1"/>
                  <a:pt x="21574" y="0"/>
                </a:cubicBezTo>
                <a:cubicBezTo>
                  <a:pt x="33503" y="0"/>
                  <a:pt x="43174" y="9670"/>
                  <a:pt x="43174" y="21600"/>
                </a:cubicBezTo>
                <a:lnTo>
                  <a:pt x="21574" y="2160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D20D385B-353F-1B48-8202-995CCF533F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4554" y="5294567"/>
            <a:ext cx="141737" cy="196251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Line 12">
            <a:extLst>
              <a:ext uri="{FF2B5EF4-FFF2-40B4-BE49-F238E27FC236}">
                <a16:creationId xmlns:a16="http://schemas.microsoft.com/office/drawing/2014/main" id="{0506E947-E628-6C43-9441-D0CC5B9777ED}"/>
              </a:ext>
            </a:extLst>
          </p:cNvPr>
          <p:cNvSpPr>
            <a:spLocks noChangeShapeType="1"/>
          </p:cNvSpPr>
          <p:nvPr/>
        </p:nvSpPr>
        <p:spPr bwMode="auto">
          <a:xfrm>
            <a:off x="5528387" y="2470727"/>
            <a:ext cx="196251" cy="10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3" descr="Light horizontal">
            <a:extLst>
              <a:ext uri="{FF2B5EF4-FFF2-40B4-BE49-F238E27FC236}">
                <a16:creationId xmlns:a16="http://schemas.microsoft.com/office/drawing/2014/main" id="{EFB2F3F8-8DFB-1947-919E-5518BDFF4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5969" y="1666096"/>
            <a:ext cx="196251" cy="3728777"/>
          </a:xfrm>
          <a:prstGeom prst="rect">
            <a:avLst/>
          </a:prstGeom>
          <a:pattFill prst="ltHorz">
            <a:fgClr>
              <a:srgbClr val="000000"/>
            </a:fgClr>
            <a:bgClr>
              <a:srgbClr val="FFFFFF"/>
            </a:bgClr>
          </a:patt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14">
            <a:extLst>
              <a:ext uri="{FF2B5EF4-FFF2-40B4-BE49-F238E27FC236}">
                <a16:creationId xmlns:a16="http://schemas.microsoft.com/office/drawing/2014/main" id="{658247C4-4C91-C744-AD67-EF4F6FC69A97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9717" y="2470727"/>
            <a:ext cx="0" cy="2551269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B712F6B9-9A36-2647-91CE-E8FD3F30B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4616" y="3991676"/>
            <a:ext cx="196251" cy="106739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8">
            <a:extLst>
              <a:ext uri="{FF2B5EF4-FFF2-40B4-BE49-F238E27FC236}">
                <a16:creationId xmlns:a16="http://schemas.microsoft.com/office/drawing/2014/main" id="{A8508EC2-3BA1-2341-A745-BA683C04FC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8046" y="1295399"/>
            <a:ext cx="392502" cy="19625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Line 19">
            <a:extLst>
              <a:ext uri="{FF2B5EF4-FFF2-40B4-BE49-F238E27FC236}">
                <a16:creationId xmlns:a16="http://schemas.microsoft.com/office/drawing/2014/main" id="{89A7452D-9F7E-F04A-A4C8-D931927E0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3937913" y="5074329"/>
            <a:ext cx="4023360" cy="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21">
            <a:extLst>
              <a:ext uri="{FF2B5EF4-FFF2-40B4-BE49-F238E27FC236}">
                <a16:creationId xmlns:a16="http://schemas.microsoft.com/office/drawing/2014/main" id="{826FF6E1-FD5C-8E45-A796-C768E5C790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4811" y="5048162"/>
            <a:ext cx="182880" cy="91440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Line 23">
            <a:extLst>
              <a:ext uri="{FF2B5EF4-FFF2-40B4-BE49-F238E27FC236}">
                <a16:creationId xmlns:a16="http://schemas.microsoft.com/office/drawing/2014/main" id="{AA7DB7ED-37E8-9943-B292-BA40858345A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02026" y="4618199"/>
            <a:ext cx="396349" cy="34749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arrow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6B5CCB-5145-8E41-B241-23B6B0E8A39A}"/>
              </a:ext>
            </a:extLst>
          </p:cNvPr>
          <p:cNvCxnSpPr>
            <a:cxnSpLocks/>
          </p:cNvCxnSpPr>
          <p:nvPr/>
        </p:nvCxnSpPr>
        <p:spPr>
          <a:xfrm>
            <a:off x="8930232" y="4252439"/>
            <a:ext cx="0" cy="73152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4C741BC-4C30-B94C-98D6-48B7CAA1420F}"/>
                  </a:ext>
                </a:extLst>
              </p:cNvPr>
              <p:cNvSpPr txBox="1"/>
              <p:nvPr/>
            </p:nvSpPr>
            <p:spPr>
              <a:xfrm>
                <a:off x="8904338" y="4208499"/>
                <a:ext cx="663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400" dirty="0"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4C741BC-4C30-B94C-98D6-48B7CAA14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338" y="4208499"/>
                <a:ext cx="663600" cy="461665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BD0B3F-C0AB-9C44-AF33-9E86322AE564}"/>
                  </a:ext>
                </a:extLst>
              </p:cNvPr>
              <p:cNvSpPr txBox="1"/>
              <p:nvPr/>
            </p:nvSpPr>
            <p:spPr>
              <a:xfrm>
                <a:off x="8837908" y="5616456"/>
                <a:ext cx="6236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BD0B3F-C0AB-9C44-AF33-9E86322AE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7908" y="5616456"/>
                <a:ext cx="623697" cy="461665"/>
              </a:xfrm>
              <a:prstGeom prst="rect">
                <a:avLst/>
              </a:prstGeom>
              <a:blipFill>
                <a:blip r:embed="rId3"/>
                <a:stretch>
                  <a:fillRect l="-2041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85A53DE-668E-8045-8287-4AB4BD0DDDAA}"/>
              </a:ext>
            </a:extLst>
          </p:cNvPr>
          <p:cNvCxnSpPr>
            <a:cxnSpLocks/>
          </p:cNvCxnSpPr>
          <p:nvPr/>
        </p:nvCxnSpPr>
        <p:spPr>
          <a:xfrm flipV="1">
            <a:off x="8837908" y="5114164"/>
            <a:ext cx="0" cy="6858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EDA9F56-B40C-C84D-9500-50721467D1A1}"/>
              </a:ext>
            </a:extLst>
          </p:cNvPr>
          <p:cNvSpPr/>
          <p:nvPr/>
        </p:nvSpPr>
        <p:spPr>
          <a:xfrm>
            <a:off x="8700370" y="4993252"/>
            <a:ext cx="280219" cy="769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A118387-26C5-AF47-A516-3DDDF3EB04C0}"/>
                  </a:ext>
                </a:extLst>
              </p:cNvPr>
              <p:cNvSpPr/>
              <p:nvPr/>
            </p:nvSpPr>
            <p:spPr>
              <a:xfrm>
                <a:off x="6216280" y="3176519"/>
                <a:ext cx="14595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𝐴h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A118387-26C5-AF47-A516-3DDDF3EB04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80" y="3176519"/>
                <a:ext cx="1459502" cy="461665"/>
              </a:xfrm>
              <a:prstGeom prst="rect">
                <a:avLst/>
              </a:prstGeom>
              <a:blipFill>
                <a:blip r:embed="rId4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576A315-B5C1-7841-8F25-216FE6891649}"/>
                  </a:ext>
                </a:extLst>
              </p:cNvPr>
              <p:cNvSpPr txBox="1"/>
              <p:nvPr/>
            </p:nvSpPr>
            <p:spPr>
              <a:xfrm>
                <a:off x="8930232" y="4843800"/>
                <a:ext cx="4598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576A315-B5C1-7841-8F25-216FE6891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232" y="4843800"/>
                <a:ext cx="45986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959735-F6DD-AA4B-8939-2BD40C37349E}"/>
                  </a:ext>
                </a:extLst>
              </p:cNvPr>
              <p:cNvSpPr txBox="1"/>
              <p:nvPr/>
            </p:nvSpPr>
            <p:spPr>
              <a:xfrm>
                <a:off x="3995413" y="4183400"/>
                <a:ext cx="4799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400" dirty="0"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959735-F6DD-AA4B-8939-2BD40C373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413" y="4183400"/>
                <a:ext cx="479926" cy="461665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6D8807-2C98-564D-A6F4-2E8C75C4EFBB}"/>
                  </a:ext>
                </a:extLst>
              </p:cNvPr>
              <p:cNvSpPr txBox="1"/>
              <p:nvPr/>
            </p:nvSpPr>
            <p:spPr>
              <a:xfrm>
                <a:off x="5851228" y="4190416"/>
                <a:ext cx="4598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6D8807-2C98-564D-A6F4-2E8C75C4E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1228" y="4190416"/>
                <a:ext cx="459869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790CDF2-8477-3A42-A8FB-0D044F78C151}"/>
                  </a:ext>
                </a:extLst>
              </p:cNvPr>
              <p:cNvSpPr txBox="1"/>
              <p:nvPr/>
            </p:nvSpPr>
            <p:spPr>
              <a:xfrm>
                <a:off x="5999469" y="4677937"/>
                <a:ext cx="225026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Gas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pressure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level</m:t>
                      </m:r>
                    </m:oMath>
                  </m:oMathPara>
                </a14:m>
                <a:endParaRPr lang="en-US" sz="2400" dirty="0"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790CDF2-8477-3A42-A8FB-0D044F78C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469" y="4677937"/>
                <a:ext cx="2250268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71BC279-9215-4C43-A6F2-E9A35D5C9674}"/>
                  </a:ext>
                </a:extLst>
              </p:cNvPr>
              <p:cNvSpPr txBox="1"/>
              <p:nvPr/>
            </p:nvSpPr>
            <p:spPr>
              <a:xfrm>
                <a:off x="4717069" y="2733725"/>
                <a:ext cx="4287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71BC279-9215-4C43-A6F2-E9A35D5C9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069" y="2733725"/>
                <a:ext cx="42877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BCC2CC1-F0A3-5E4A-95CD-3574A57EFF89}"/>
                  </a:ext>
                </a:extLst>
              </p:cNvPr>
              <p:cNvSpPr txBox="1"/>
              <p:nvPr/>
            </p:nvSpPr>
            <p:spPr>
              <a:xfrm>
                <a:off x="6081162" y="1124364"/>
                <a:ext cx="123943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400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pen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to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air</m:t>
                      </m:r>
                    </m:oMath>
                  </m:oMathPara>
                </a14:m>
                <a:endParaRPr lang="en-US" sz="2400" dirty="0"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BCC2CC1-F0A3-5E4A-95CD-3574A57EF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162" y="1124364"/>
                <a:ext cx="1239435" cy="830997"/>
              </a:xfrm>
              <a:prstGeom prst="rect">
                <a:avLst/>
              </a:prstGeom>
              <a:blipFill>
                <a:blip r:embed="rId10"/>
                <a:stretch>
                  <a:fillRect l="-1020" r="-3163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26CD157-2FA1-9840-9C24-95274E6C3FB5}"/>
              </a:ext>
            </a:extLst>
          </p:cNvPr>
          <p:cNvCxnSpPr>
            <a:cxnSpLocks/>
          </p:cNvCxnSpPr>
          <p:nvPr/>
        </p:nvCxnSpPr>
        <p:spPr>
          <a:xfrm flipH="1">
            <a:off x="5662349" y="1915094"/>
            <a:ext cx="581884" cy="101885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2C18B9A-82B6-CC4E-B73F-90CF16A4D353}"/>
                  </a:ext>
                </a:extLst>
              </p:cNvPr>
              <p:cNvSpPr txBox="1"/>
              <p:nvPr/>
            </p:nvSpPr>
            <p:spPr>
              <a:xfrm>
                <a:off x="2368537" y="4305014"/>
                <a:ext cx="8018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Gas</m:t>
                      </m:r>
                    </m:oMath>
                  </m:oMathPara>
                </a14:m>
                <a:endParaRPr lang="en-US" sz="2400" dirty="0"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2C18B9A-82B6-CC4E-B73F-90CF16A4D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537" y="4305014"/>
                <a:ext cx="801848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B55710B-F0BF-084F-B20E-2A17E9CCB630}"/>
              </a:ext>
            </a:extLst>
          </p:cNvPr>
          <p:cNvCxnSpPr>
            <a:cxnSpLocks/>
          </p:cNvCxnSpPr>
          <p:nvPr/>
        </p:nvCxnSpPr>
        <p:spPr>
          <a:xfrm flipH="1">
            <a:off x="5636869" y="3396756"/>
            <a:ext cx="581884" cy="286551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D3A18A8-A3F2-8845-9089-090C74810D22}"/>
              </a:ext>
            </a:extLst>
          </p:cNvPr>
          <p:cNvCxnSpPr>
            <a:cxnSpLocks/>
          </p:cNvCxnSpPr>
          <p:nvPr/>
        </p:nvCxnSpPr>
        <p:spPr>
          <a:xfrm>
            <a:off x="8837908" y="3872608"/>
            <a:ext cx="0" cy="109728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64C7A3A-657C-254F-BA89-E0C5340E9FDD}"/>
                  </a:ext>
                </a:extLst>
              </p:cNvPr>
              <p:cNvSpPr txBox="1"/>
              <p:nvPr/>
            </p:nvSpPr>
            <p:spPr>
              <a:xfrm>
                <a:off x="8771479" y="3751332"/>
                <a:ext cx="7565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64C7A3A-657C-254F-BA89-E0C5340E9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1479" y="3751332"/>
                <a:ext cx="756553" cy="461665"/>
              </a:xfrm>
              <a:prstGeom prst="rect">
                <a:avLst/>
              </a:prstGeom>
              <a:blipFill>
                <a:blip r:embed="rId12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73928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7ACD8018-007B-F047-A76B-7733F6283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4960" y="141278"/>
            <a:ext cx="196251" cy="392502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76FF7221-AE37-AB45-8FB6-9FD4880EC0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8219" y="2157216"/>
            <a:ext cx="164592" cy="1943979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6D2C7025-21F6-C646-8AC9-814758024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287" y="3752304"/>
            <a:ext cx="203883" cy="340169"/>
          </a:xfrm>
          <a:prstGeom prst="rect">
            <a:avLst/>
          </a:prstGeom>
          <a:solidFill>
            <a:srgbClr val="00B0F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rc 9">
            <a:extLst>
              <a:ext uri="{FF2B5EF4-FFF2-40B4-BE49-F238E27FC236}">
                <a16:creationId xmlns:a16="http://schemas.microsoft.com/office/drawing/2014/main" id="{67F3257C-7261-9C40-B173-1F6F095F40F1}"/>
              </a:ext>
            </a:extLst>
          </p:cNvPr>
          <p:cNvSpPr>
            <a:spLocks/>
          </p:cNvSpPr>
          <p:nvPr/>
        </p:nvSpPr>
        <p:spPr bwMode="auto">
          <a:xfrm rot="10800000">
            <a:off x="473042" y="4034688"/>
            <a:ext cx="1601628" cy="785006"/>
          </a:xfrm>
          <a:custGeom>
            <a:avLst/>
            <a:gdLst>
              <a:gd name="G0" fmla="+- 21592 0 0"/>
              <a:gd name="G1" fmla="+- 21600 0 0"/>
              <a:gd name="G2" fmla="+- 21600 0 0"/>
              <a:gd name="T0" fmla="*/ 0 w 43192"/>
              <a:gd name="T1" fmla="*/ 21022 h 21600"/>
              <a:gd name="T2" fmla="*/ 43192 w 43192"/>
              <a:gd name="T3" fmla="*/ 21600 h 21600"/>
              <a:gd name="T4" fmla="*/ 21592 w 43192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92" h="21600" fill="none" extrusionOk="0">
                <a:moveTo>
                  <a:pt x="-1" y="21021"/>
                </a:moveTo>
                <a:cubicBezTo>
                  <a:pt x="312" y="9321"/>
                  <a:pt x="9887" y="-1"/>
                  <a:pt x="21592" y="0"/>
                </a:cubicBezTo>
                <a:cubicBezTo>
                  <a:pt x="33521" y="0"/>
                  <a:pt x="43192" y="9670"/>
                  <a:pt x="43192" y="21600"/>
                </a:cubicBezTo>
              </a:path>
              <a:path w="43192" h="21600" stroke="0" extrusionOk="0">
                <a:moveTo>
                  <a:pt x="-1" y="21021"/>
                </a:moveTo>
                <a:cubicBezTo>
                  <a:pt x="312" y="9321"/>
                  <a:pt x="9887" y="-1"/>
                  <a:pt x="21592" y="0"/>
                </a:cubicBezTo>
                <a:cubicBezTo>
                  <a:pt x="33521" y="0"/>
                  <a:pt x="43192" y="9670"/>
                  <a:pt x="43192" y="21600"/>
                </a:cubicBezTo>
                <a:lnTo>
                  <a:pt x="21592" y="216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rc 10">
            <a:extLst>
              <a:ext uri="{FF2B5EF4-FFF2-40B4-BE49-F238E27FC236}">
                <a16:creationId xmlns:a16="http://schemas.microsoft.com/office/drawing/2014/main" id="{787C2503-AEC8-7E40-A130-0752ACC9291E}"/>
              </a:ext>
            </a:extLst>
          </p:cNvPr>
          <p:cNvSpPr>
            <a:spLocks/>
          </p:cNvSpPr>
          <p:nvPr/>
        </p:nvSpPr>
        <p:spPr bwMode="auto">
          <a:xfrm rot="10800000">
            <a:off x="676925" y="4008521"/>
            <a:ext cx="1209126" cy="588754"/>
          </a:xfrm>
          <a:custGeom>
            <a:avLst/>
            <a:gdLst>
              <a:gd name="G0" fmla="+- 21574 0 0"/>
              <a:gd name="G1" fmla="+- 21600 0 0"/>
              <a:gd name="G2" fmla="+- 21600 0 0"/>
              <a:gd name="T0" fmla="*/ 0 w 43174"/>
              <a:gd name="T1" fmla="*/ 20533 h 21600"/>
              <a:gd name="T2" fmla="*/ 43174 w 43174"/>
              <a:gd name="T3" fmla="*/ 21600 h 21600"/>
              <a:gd name="T4" fmla="*/ 21574 w 43174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74" h="21600" fill="none" extrusionOk="0">
                <a:moveTo>
                  <a:pt x="0" y="20533"/>
                </a:moveTo>
                <a:cubicBezTo>
                  <a:pt x="569" y="9032"/>
                  <a:pt x="10059" y="-1"/>
                  <a:pt x="21574" y="0"/>
                </a:cubicBezTo>
                <a:cubicBezTo>
                  <a:pt x="33503" y="0"/>
                  <a:pt x="43174" y="9670"/>
                  <a:pt x="43174" y="21600"/>
                </a:cubicBezTo>
              </a:path>
              <a:path w="43174" h="21600" stroke="0" extrusionOk="0">
                <a:moveTo>
                  <a:pt x="0" y="20533"/>
                </a:moveTo>
                <a:cubicBezTo>
                  <a:pt x="569" y="9032"/>
                  <a:pt x="10059" y="-1"/>
                  <a:pt x="21574" y="0"/>
                </a:cubicBezTo>
                <a:cubicBezTo>
                  <a:pt x="33503" y="0"/>
                  <a:pt x="43174" y="9670"/>
                  <a:pt x="43174" y="21600"/>
                </a:cubicBezTo>
                <a:lnTo>
                  <a:pt x="21574" y="2160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9C3497F9-B9A1-514D-B565-6275DC257E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6954" y="3972542"/>
            <a:ext cx="141737" cy="196251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14">
            <a:extLst>
              <a:ext uri="{FF2B5EF4-FFF2-40B4-BE49-F238E27FC236}">
                <a16:creationId xmlns:a16="http://schemas.microsoft.com/office/drawing/2014/main" id="{6765A8B8-C2BC-A64C-A9F2-BB82CAD33BF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75655" y="2157216"/>
            <a:ext cx="0" cy="16195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ABE6D9B3-F0C7-D842-A628-C6B76AC68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016" y="141278"/>
            <a:ext cx="207154" cy="35957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Line 19">
            <a:extLst>
              <a:ext uri="{FF2B5EF4-FFF2-40B4-BE49-F238E27FC236}">
                <a16:creationId xmlns:a16="http://schemas.microsoft.com/office/drawing/2014/main" id="{D8AADCF1-C8D5-B342-BD23-1F95BFCE502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5881" y="4135691"/>
            <a:ext cx="4297680" cy="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2A06DB7-A0F1-E140-978E-DC17087AC3C8}"/>
                  </a:ext>
                </a:extLst>
              </p:cNvPr>
              <p:cNvSpPr txBox="1"/>
              <p:nvPr/>
            </p:nvSpPr>
            <p:spPr>
              <a:xfrm>
                <a:off x="7880038" y="3643168"/>
                <a:ext cx="2715552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𝑠𝑎𝑚𝑒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𝑝𝑟𝑒𝑠𝑠𝑢𝑟𝑒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𝑙𝑒𝑣𝑒𝑙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2A06DB7-A0F1-E140-978E-DC17087AC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038" y="3643168"/>
                <a:ext cx="2715552" cy="954107"/>
              </a:xfrm>
              <a:prstGeom prst="rect">
                <a:avLst/>
              </a:prstGeom>
              <a:blipFill>
                <a:blip r:embed="rId2"/>
                <a:stretch>
                  <a:fillRect r="-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8EE0BE77-1A27-7149-946D-47255BE95390}"/>
              </a:ext>
            </a:extLst>
          </p:cNvPr>
          <p:cNvSpPr/>
          <p:nvPr/>
        </p:nvSpPr>
        <p:spPr>
          <a:xfrm>
            <a:off x="467016" y="1148702"/>
            <a:ext cx="207154" cy="2588339"/>
          </a:xfrm>
          <a:prstGeom prst="rect">
            <a:avLst/>
          </a:prstGeom>
          <a:pattFill prst="ltHorz">
            <a:fgClr>
              <a:schemeClr val="accent2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ine 14">
            <a:extLst>
              <a:ext uri="{FF2B5EF4-FFF2-40B4-BE49-F238E27FC236}">
                <a16:creationId xmlns:a16="http://schemas.microsoft.com/office/drawing/2014/main" id="{3E138A62-974C-1A46-801C-48CCD5233FA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1509" y="1106172"/>
            <a:ext cx="16905" cy="2703669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AD8ADD0-336E-BA45-B3A3-A7C6027F4E10}"/>
                  </a:ext>
                </a:extLst>
              </p:cNvPr>
              <p:cNvSpPr txBox="1"/>
              <p:nvPr/>
            </p:nvSpPr>
            <p:spPr>
              <a:xfrm>
                <a:off x="2248931" y="2651718"/>
                <a:ext cx="62408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AD8ADD0-336E-BA45-B3A3-A7C6027F4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8931" y="2651718"/>
                <a:ext cx="624082" cy="523220"/>
              </a:xfrm>
              <a:prstGeom prst="rect">
                <a:avLst/>
              </a:prstGeom>
              <a:blipFill>
                <a:blip r:embed="rId3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39F8DE-1303-DB47-BD25-A9BD5ED16476}"/>
                  </a:ext>
                </a:extLst>
              </p:cNvPr>
              <p:cNvSpPr txBox="1"/>
              <p:nvPr/>
            </p:nvSpPr>
            <p:spPr>
              <a:xfrm>
                <a:off x="-192921" y="2128498"/>
                <a:ext cx="6323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39F8DE-1303-DB47-BD25-A9BD5ED16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2921" y="2128498"/>
                <a:ext cx="63235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6EFC05CD-3667-104D-B78A-FB70CC3336D0}"/>
              </a:ext>
            </a:extLst>
          </p:cNvPr>
          <p:cNvSpPr/>
          <p:nvPr/>
        </p:nvSpPr>
        <p:spPr>
          <a:xfrm>
            <a:off x="331509" y="-8848"/>
            <a:ext cx="561626" cy="387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E8948E5-2658-6D4D-9780-ADD7A7C49883}"/>
              </a:ext>
            </a:extLst>
          </p:cNvPr>
          <p:cNvSpPr/>
          <p:nvPr/>
        </p:nvSpPr>
        <p:spPr>
          <a:xfrm>
            <a:off x="1616141" y="-46268"/>
            <a:ext cx="561626" cy="387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id="{4C94A2DA-B03A-6047-88EF-4D2B25AA6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4026" y="533781"/>
            <a:ext cx="196251" cy="392502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Rectangle 4">
            <a:extLst>
              <a:ext uri="{FF2B5EF4-FFF2-40B4-BE49-F238E27FC236}">
                <a16:creationId xmlns:a16="http://schemas.microsoft.com/office/drawing/2014/main" id="{AC879A49-0FB1-AF41-A0F3-3C9F634375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7285" y="2549719"/>
            <a:ext cx="164592" cy="1943979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Rectangle 8">
            <a:extLst>
              <a:ext uri="{FF2B5EF4-FFF2-40B4-BE49-F238E27FC236}">
                <a16:creationId xmlns:a16="http://schemas.microsoft.com/office/drawing/2014/main" id="{CCF08069-B80C-EC49-9F30-C6A215C8C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9353" y="4144807"/>
            <a:ext cx="203883" cy="340169"/>
          </a:xfrm>
          <a:prstGeom prst="rect">
            <a:avLst/>
          </a:prstGeom>
          <a:solidFill>
            <a:srgbClr val="00B0F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rc 9">
            <a:extLst>
              <a:ext uri="{FF2B5EF4-FFF2-40B4-BE49-F238E27FC236}">
                <a16:creationId xmlns:a16="http://schemas.microsoft.com/office/drawing/2014/main" id="{3E24F1D9-9EC4-4E48-8CC7-1C85D786D1E4}"/>
              </a:ext>
            </a:extLst>
          </p:cNvPr>
          <p:cNvSpPr>
            <a:spLocks/>
          </p:cNvSpPr>
          <p:nvPr/>
        </p:nvSpPr>
        <p:spPr bwMode="auto">
          <a:xfrm rot="10800000">
            <a:off x="5792108" y="4427191"/>
            <a:ext cx="1601628" cy="785006"/>
          </a:xfrm>
          <a:custGeom>
            <a:avLst/>
            <a:gdLst>
              <a:gd name="G0" fmla="+- 21592 0 0"/>
              <a:gd name="G1" fmla="+- 21600 0 0"/>
              <a:gd name="G2" fmla="+- 21600 0 0"/>
              <a:gd name="T0" fmla="*/ 0 w 43192"/>
              <a:gd name="T1" fmla="*/ 21022 h 21600"/>
              <a:gd name="T2" fmla="*/ 43192 w 43192"/>
              <a:gd name="T3" fmla="*/ 21600 h 21600"/>
              <a:gd name="T4" fmla="*/ 21592 w 43192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92" h="21600" fill="none" extrusionOk="0">
                <a:moveTo>
                  <a:pt x="-1" y="21021"/>
                </a:moveTo>
                <a:cubicBezTo>
                  <a:pt x="312" y="9321"/>
                  <a:pt x="9887" y="-1"/>
                  <a:pt x="21592" y="0"/>
                </a:cubicBezTo>
                <a:cubicBezTo>
                  <a:pt x="33521" y="0"/>
                  <a:pt x="43192" y="9670"/>
                  <a:pt x="43192" y="21600"/>
                </a:cubicBezTo>
              </a:path>
              <a:path w="43192" h="21600" stroke="0" extrusionOk="0">
                <a:moveTo>
                  <a:pt x="-1" y="21021"/>
                </a:moveTo>
                <a:cubicBezTo>
                  <a:pt x="312" y="9321"/>
                  <a:pt x="9887" y="-1"/>
                  <a:pt x="21592" y="0"/>
                </a:cubicBezTo>
                <a:cubicBezTo>
                  <a:pt x="33521" y="0"/>
                  <a:pt x="43192" y="9670"/>
                  <a:pt x="43192" y="21600"/>
                </a:cubicBezTo>
                <a:lnTo>
                  <a:pt x="21592" y="216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rc 10">
            <a:extLst>
              <a:ext uri="{FF2B5EF4-FFF2-40B4-BE49-F238E27FC236}">
                <a16:creationId xmlns:a16="http://schemas.microsoft.com/office/drawing/2014/main" id="{AF5A2516-420F-8540-928F-822D7B4C5CFF}"/>
              </a:ext>
            </a:extLst>
          </p:cNvPr>
          <p:cNvSpPr>
            <a:spLocks/>
          </p:cNvSpPr>
          <p:nvPr/>
        </p:nvSpPr>
        <p:spPr bwMode="auto">
          <a:xfrm rot="10800000">
            <a:off x="5995991" y="4401024"/>
            <a:ext cx="1209126" cy="588754"/>
          </a:xfrm>
          <a:custGeom>
            <a:avLst/>
            <a:gdLst>
              <a:gd name="G0" fmla="+- 21574 0 0"/>
              <a:gd name="G1" fmla="+- 21600 0 0"/>
              <a:gd name="G2" fmla="+- 21600 0 0"/>
              <a:gd name="T0" fmla="*/ 0 w 43174"/>
              <a:gd name="T1" fmla="*/ 20533 h 21600"/>
              <a:gd name="T2" fmla="*/ 43174 w 43174"/>
              <a:gd name="T3" fmla="*/ 21600 h 21600"/>
              <a:gd name="T4" fmla="*/ 21574 w 43174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74" h="21600" fill="none" extrusionOk="0">
                <a:moveTo>
                  <a:pt x="0" y="20533"/>
                </a:moveTo>
                <a:cubicBezTo>
                  <a:pt x="569" y="9032"/>
                  <a:pt x="10059" y="-1"/>
                  <a:pt x="21574" y="0"/>
                </a:cubicBezTo>
                <a:cubicBezTo>
                  <a:pt x="33503" y="0"/>
                  <a:pt x="43174" y="9670"/>
                  <a:pt x="43174" y="21600"/>
                </a:cubicBezTo>
              </a:path>
              <a:path w="43174" h="21600" stroke="0" extrusionOk="0">
                <a:moveTo>
                  <a:pt x="0" y="20533"/>
                </a:moveTo>
                <a:cubicBezTo>
                  <a:pt x="569" y="9032"/>
                  <a:pt x="10059" y="-1"/>
                  <a:pt x="21574" y="0"/>
                </a:cubicBezTo>
                <a:cubicBezTo>
                  <a:pt x="33503" y="0"/>
                  <a:pt x="43174" y="9670"/>
                  <a:pt x="43174" y="21600"/>
                </a:cubicBezTo>
                <a:lnTo>
                  <a:pt x="21574" y="2160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Rectangle 11">
            <a:extLst>
              <a:ext uri="{FF2B5EF4-FFF2-40B4-BE49-F238E27FC236}">
                <a16:creationId xmlns:a16="http://schemas.microsoft.com/office/drawing/2014/main" id="{8C0F9485-075F-EA43-9170-346443468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6020" y="4365045"/>
            <a:ext cx="141737" cy="196251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Line 14">
            <a:extLst>
              <a:ext uri="{FF2B5EF4-FFF2-40B4-BE49-F238E27FC236}">
                <a16:creationId xmlns:a16="http://schemas.microsoft.com/office/drawing/2014/main" id="{70A809F7-10A3-1549-B2DC-B078DBE88CB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94721" y="2549719"/>
            <a:ext cx="0" cy="16195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Rectangle 17">
            <a:extLst>
              <a:ext uri="{FF2B5EF4-FFF2-40B4-BE49-F238E27FC236}">
                <a16:creationId xmlns:a16="http://schemas.microsoft.com/office/drawing/2014/main" id="{8B44A773-6B01-094F-AC22-FFD8E7F264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6082" y="533781"/>
            <a:ext cx="207154" cy="35957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FBA6525-4A8E-1C4D-A58F-991F4EE177F1}"/>
              </a:ext>
            </a:extLst>
          </p:cNvPr>
          <p:cNvSpPr/>
          <p:nvPr/>
        </p:nvSpPr>
        <p:spPr>
          <a:xfrm>
            <a:off x="5786082" y="1541205"/>
            <a:ext cx="207154" cy="2588339"/>
          </a:xfrm>
          <a:prstGeom prst="rect">
            <a:avLst/>
          </a:prstGeom>
          <a:pattFill prst="ltHorz">
            <a:fgClr>
              <a:schemeClr val="accent2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Line 14">
            <a:extLst>
              <a:ext uri="{FF2B5EF4-FFF2-40B4-BE49-F238E27FC236}">
                <a16:creationId xmlns:a16="http://schemas.microsoft.com/office/drawing/2014/main" id="{49D9FBF6-F16E-2640-A2C4-5261695919D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50575" y="1498675"/>
            <a:ext cx="16905" cy="2703669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2D2C696-7FC5-254A-984D-FDBEC62ECD6B}"/>
                  </a:ext>
                </a:extLst>
              </p:cNvPr>
              <p:cNvSpPr txBox="1"/>
              <p:nvPr/>
            </p:nvSpPr>
            <p:spPr>
              <a:xfrm>
                <a:off x="7567997" y="3044221"/>
                <a:ext cx="62408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2D2C696-7FC5-254A-984D-FDBEC62EC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997" y="3044221"/>
                <a:ext cx="62408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15D7454-E1BC-6043-873C-468EAE3D8369}"/>
                  </a:ext>
                </a:extLst>
              </p:cNvPr>
              <p:cNvSpPr txBox="1"/>
              <p:nvPr/>
            </p:nvSpPr>
            <p:spPr>
              <a:xfrm>
                <a:off x="5126145" y="2521001"/>
                <a:ext cx="6323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15D7454-E1BC-6043-873C-468EAE3D8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145" y="2521001"/>
                <a:ext cx="63235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E1EA2516-526F-9C40-A07A-6F5CF0A83232}"/>
              </a:ext>
            </a:extLst>
          </p:cNvPr>
          <p:cNvSpPr/>
          <p:nvPr/>
        </p:nvSpPr>
        <p:spPr>
          <a:xfrm>
            <a:off x="5650575" y="383655"/>
            <a:ext cx="561626" cy="387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8DE5BFF-FA07-E340-AD0F-45FC7777E039}"/>
              </a:ext>
            </a:extLst>
          </p:cNvPr>
          <p:cNvSpPr/>
          <p:nvPr/>
        </p:nvSpPr>
        <p:spPr>
          <a:xfrm>
            <a:off x="6935207" y="346235"/>
            <a:ext cx="561626" cy="387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443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1AA8AC49-E45F-9440-AE2F-E918B6EC8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3324" y="709809"/>
            <a:ext cx="196251" cy="392502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D7E9467-0C45-7E48-97A6-BC190D87D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6583" y="2725747"/>
            <a:ext cx="164592" cy="1943979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31199D30-3ECA-B34D-96EB-8E08F549FF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2779" y="4320836"/>
            <a:ext cx="819755" cy="331056"/>
          </a:xfrm>
          <a:prstGeom prst="rect">
            <a:avLst/>
          </a:prstGeom>
          <a:solidFill>
            <a:srgbClr val="00B0F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rc 9">
            <a:extLst>
              <a:ext uri="{FF2B5EF4-FFF2-40B4-BE49-F238E27FC236}">
                <a16:creationId xmlns:a16="http://schemas.microsoft.com/office/drawing/2014/main" id="{AA3547A5-182E-C64A-8DFA-E1D92B84957C}"/>
              </a:ext>
            </a:extLst>
          </p:cNvPr>
          <p:cNvSpPr>
            <a:spLocks/>
          </p:cNvSpPr>
          <p:nvPr/>
        </p:nvSpPr>
        <p:spPr bwMode="auto">
          <a:xfrm rot="10800000">
            <a:off x="6719045" y="4614471"/>
            <a:ext cx="2203989" cy="773753"/>
          </a:xfrm>
          <a:custGeom>
            <a:avLst/>
            <a:gdLst>
              <a:gd name="G0" fmla="+- 21592 0 0"/>
              <a:gd name="G1" fmla="+- 21600 0 0"/>
              <a:gd name="G2" fmla="+- 21600 0 0"/>
              <a:gd name="T0" fmla="*/ 0 w 43192"/>
              <a:gd name="T1" fmla="*/ 21022 h 21600"/>
              <a:gd name="T2" fmla="*/ 43192 w 43192"/>
              <a:gd name="T3" fmla="*/ 21600 h 21600"/>
              <a:gd name="T4" fmla="*/ 21592 w 43192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92" h="21600" fill="none" extrusionOk="0">
                <a:moveTo>
                  <a:pt x="-1" y="21021"/>
                </a:moveTo>
                <a:cubicBezTo>
                  <a:pt x="312" y="9321"/>
                  <a:pt x="9887" y="-1"/>
                  <a:pt x="21592" y="0"/>
                </a:cubicBezTo>
                <a:cubicBezTo>
                  <a:pt x="33521" y="0"/>
                  <a:pt x="43192" y="9670"/>
                  <a:pt x="43192" y="21600"/>
                </a:cubicBezTo>
              </a:path>
              <a:path w="43192" h="21600" stroke="0" extrusionOk="0">
                <a:moveTo>
                  <a:pt x="-1" y="21021"/>
                </a:moveTo>
                <a:cubicBezTo>
                  <a:pt x="312" y="9321"/>
                  <a:pt x="9887" y="-1"/>
                  <a:pt x="21592" y="0"/>
                </a:cubicBezTo>
                <a:cubicBezTo>
                  <a:pt x="33521" y="0"/>
                  <a:pt x="43192" y="9670"/>
                  <a:pt x="43192" y="21600"/>
                </a:cubicBezTo>
                <a:lnTo>
                  <a:pt x="21592" y="216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rc 10">
            <a:extLst>
              <a:ext uri="{FF2B5EF4-FFF2-40B4-BE49-F238E27FC236}">
                <a16:creationId xmlns:a16="http://schemas.microsoft.com/office/drawing/2014/main" id="{7CDEEB02-074B-BA4A-842B-C8546B4B38A3}"/>
              </a:ext>
            </a:extLst>
          </p:cNvPr>
          <p:cNvSpPr>
            <a:spLocks/>
          </p:cNvSpPr>
          <p:nvPr/>
        </p:nvSpPr>
        <p:spPr bwMode="auto">
          <a:xfrm rot="10800000">
            <a:off x="7525289" y="4577052"/>
            <a:ext cx="1209126" cy="588754"/>
          </a:xfrm>
          <a:custGeom>
            <a:avLst/>
            <a:gdLst>
              <a:gd name="G0" fmla="+- 21574 0 0"/>
              <a:gd name="G1" fmla="+- 21600 0 0"/>
              <a:gd name="G2" fmla="+- 21600 0 0"/>
              <a:gd name="T0" fmla="*/ 0 w 43174"/>
              <a:gd name="T1" fmla="*/ 20533 h 21600"/>
              <a:gd name="T2" fmla="*/ 43174 w 43174"/>
              <a:gd name="T3" fmla="*/ 21600 h 21600"/>
              <a:gd name="T4" fmla="*/ 21574 w 43174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74" h="21600" fill="none" extrusionOk="0">
                <a:moveTo>
                  <a:pt x="0" y="20533"/>
                </a:moveTo>
                <a:cubicBezTo>
                  <a:pt x="569" y="9032"/>
                  <a:pt x="10059" y="-1"/>
                  <a:pt x="21574" y="0"/>
                </a:cubicBezTo>
                <a:cubicBezTo>
                  <a:pt x="33503" y="0"/>
                  <a:pt x="43174" y="9670"/>
                  <a:pt x="43174" y="21600"/>
                </a:cubicBezTo>
              </a:path>
              <a:path w="43174" h="21600" stroke="0" extrusionOk="0">
                <a:moveTo>
                  <a:pt x="0" y="20533"/>
                </a:moveTo>
                <a:cubicBezTo>
                  <a:pt x="569" y="9032"/>
                  <a:pt x="10059" y="-1"/>
                  <a:pt x="21574" y="0"/>
                </a:cubicBezTo>
                <a:cubicBezTo>
                  <a:pt x="33503" y="0"/>
                  <a:pt x="43174" y="9670"/>
                  <a:pt x="43174" y="21600"/>
                </a:cubicBezTo>
                <a:lnTo>
                  <a:pt x="21574" y="2160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4FA9AA87-5EA0-5341-A1B4-20B5A15B8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5318" y="4541073"/>
            <a:ext cx="141737" cy="196251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Line 14">
            <a:extLst>
              <a:ext uri="{FF2B5EF4-FFF2-40B4-BE49-F238E27FC236}">
                <a16:creationId xmlns:a16="http://schemas.microsoft.com/office/drawing/2014/main" id="{66919D90-A7A0-2143-8907-3FCFF05C4F8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24019" y="2725747"/>
            <a:ext cx="0" cy="16195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17">
            <a:extLst>
              <a:ext uri="{FF2B5EF4-FFF2-40B4-BE49-F238E27FC236}">
                <a16:creationId xmlns:a16="http://schemas.microsoft.com/office/drawing/2014/main" id="{D57630E8-AAA6-F942-9E06-4CCBC59F2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9045" y="688125"/>
            <a:ext cx="790090" cy="364482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C94E0F-8001-954A-842F-6991A06EAB60}"/>
              </a:ext>
            </a:extLst>
          </p:cNvPr>
          <p:cNvSpPr/>
          <p:nvPr/>
        </p:nvSpPr>
        <p:spPr>
          <a:xfrm>
            <a:off x="6722016" y="1698525"/>
            <a:ext cx="790090" cy="2603602"/>
          </a:xfrm>
          <a:prstGeom prst="rect">
            <a:avLst/>
          </a:prstGeom>
          <a:pattFill prst="ltHorz">
            <a:fgClr>
              <a:schemeClr val="accent2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14">
            <a:extLst>
              <a:ext uri="{FF2B5EF4-FFF2-40B4-BE49-F238E27FC236}">
                <a16:creationId xmlns:a16="http://schemas.microsoft.com/office/drawing/2014/main" id="{F8B391E1-B218-1E4B-91E5-1B49D7BC68F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00080" y="1629280"/>
            <a:ext cx="16905" cy="2703669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01A362B-0F59-274B-BC4E-9AEA80C84326}"/>
                  </a:ext>
                </a:extLst>
              </p:cNvPr>
              <p:cNvSpPr txBox="1"/>
              <p:nvPr/>
            </p:nvSpPr>
            <p:spPr>
              <a:xfrm>
                <a:off x="9097295" y="3220249"/>
                <a:ext cx="62408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01A362B-0F59-274B-BC4E-9AEA80C84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7295" y="3220249"/>
                <a:ext cx="624082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B93041-2A2F-C04F-AD09-C3AE5918EAA7}"/>
                  </a:ext>
                </a:extLst>
              </p:cNvPr>
              <p:cNvSpPr txBox="1"/>
              <p:nvPr/>
            </p:nvSpPr>
            <p:spPr>
              <a:xfrm>
                <a:off x="5790774" y="2808842"/>
                <a:ext cx="6323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B93041-2A2F-C04F-AD09-C3AE5918E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774" y="2808842"/>
                <a:ext cx="632353" cy="523220"/>
              </a:xfrm>
              <a:prstGeom prst="rect">
                <a:avLst/>
              </a:prstGeom>
              <a:blipFill>
                <a:blip r:embed="rId3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35DB37EB-1116-534E-B9F1-6F4365137EAE}"/>
              </a:ext>
            </a:extLst>
          </p:cNvPr>
          <p:cNvSpPr/>
          <p:nvPr/>
        </p:nvSpPr>
        <p:spPr>
          <a:xfrm>
            <a:off x="6423127" y="559683"/>
            <a:ext cx="1318372" cy="360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25D0D5-54B7-734D-AD11-CF94D992E271}"/>
              </a:ext>
            </a:extLst>
          </p:cNvPr>
          <p:cNvSpPr/>
          <p:nvPr/>
        </p:nvSpPr>
        <p:spPr>
          <a:xfrm>
            <a:off x="8464505" y="522263"/>
            <a:ext cx="561626" cy="387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4866E9AF-8582-7149-9FF9-09C04E5B5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3860" y="696158"/>
            <a:ext cx="196251" cy="392502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FD42E87C-A531-0445-8B24-44F009A42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7119" y="3891516"/>
            <a:ext cx="141737" cy="764559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4B37AE9A-2AE4-5648-ABC5-C5F99318E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315" y="3891516"/>
            <a:ext cx="819755" cy="746725"/>
          </a:xfrm>
          <a:prstGeom prst="rect">
            <a:avLst/>
          </a:prstGeom>
          <a:solidFill>
            <a:srgbClr val="00B0F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rc 9">
            <a:extLst>
              <a:ext uri="{FF2B5EF4-FFF2-40B4-BE49-F238E27FC236}">
                <a16:creationId xmlns:a16="http://schemas.microsoft.com/office/drawing/2014/main" id="{F5976897-36BC-8942-B9B9-C268C970895A}"/>
              </a:ext>
            </a:extLst>
          </p:cNvPr>
          <p:cNvSpPr>
            <a:spLocks/>
          </p:cNvSpPr>
          <p:nvPr/>
        </p:nvSpPr>
        <p:spPr bwMode="auto">
          <a:xfrm rot="10800000">
            <a:off x="959581" y="4600820"/>
            <a:ext cx="2203989" cy="773753"/>
          </a:xfrm>
          <a:custGeom>
            <a:avLst/>
            <a:gdLst>
              <a:gd name="G0" fmla="+- 21592 0 0"/>
              <a:gd name="G1" fmla="+- 21600 0 0"/>
              <a:gd name="G2" fmla="+- 21600 0 0"/>
              <a:gd name="T0" fmla="*/ 0 w 43192"/>
              <a:gd name="T1" fmla="*/ 21022 h 21600"/>
              <a:gd name="T2" fmla="*/ 43192 w 43192"/>
              <a:gd name="T3" fmla="*/ 21600 h 21600"/>
              <a:gd name="T4" fmla="*/ 21592 w 43192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92" h="21600" fill="none" extrusionOk="0">
                <a:moveTo>
                  <a:pt x="-1" y="21021"/>
                </a:moveTo>
                <a:cubicBezTo>
                  <a:pt x="312" y="9321"/>
                  <a:pt x="9887" y="-1"/>
                  <a:pt x="21592" y="0"/>
                </a:cubicBezTo>
                <a:cubicBezTo>
                  <a:pt x="33521" y="0"/>
                  <a:pt x="43192" y="9670"/>
                  <a:pt x="43192" y="21600"/>
                </a:cubicBezTo>
              </a:path>
              <a:path w="43192" h="21600" stroke="0" extrusionOk="0">
                <a:moveTo>
                  <a:pt x="-1" y="21021"/>
                </a:moveTo>
                <a:cubicBezTo>
                  <a:pt x="312" y="9321"/>
                  <a:pt x="9887" y="-1"/>
                  <a:pt x="21592" y="0"/>
                </a:cubicBezTo>
                <a:cubicBezTo>
                  <a:pt x="33521" y="0"/>
                  <a:pt x="43192" y="9670"/>
                  <a:pt x="43192" y="21600"/>
                </a:cubicBezTo>
                <a:lnTo>
                  <a:pt x="21592" y="216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rc 10">
            <a:extLst>
              <a:ext uri="{FF2B5EF4-FFF2-40B4-BE49-F238E27FC236}">
                <a16:creationId xmlns:a16="http://schemas.microsoft.com/office/drawing/2014/main" id="{37F39EFD-8929-3D4B-B470-7568D7C5FE23}"/>
              </a:ext>
            </a:extLst>
          </p:cNvPr>
          <p:cNvSpPr>
            <a:spLocks/>
          </p:cNvSpPr>
          <p:nvPr/>
        </p:nvSpPr>
        <p:spPr bwMode="auto">
          <a:xfrm rot="10800000">
            <a:off x="1765825" y="4563401"/>
            <a:ext cx="1209126" cy="588754"/>
          </a:xfrm>
          <a:custGeom>
            <a:avLst/>
            <a:gdLst>
              <a:gd name="G0" fmla="+- 21574 0 0"/>
              <a:gd name="G1" fmla="+- 21600 0 0"/>
              <a:gd name="G2" fmla="+- 21600 0 0"/>
              <a:gd name="T0" fmla="*/ 0 w 43174"/>
              <a:gd name="T1" fmla="*/ 20533 h 21600"/>
              <a:gd name="T2" fmla="*/ 43174 w 43174"/>
              <a:gd name="T3" fmla="*/ 21600 h 21600"/>
              <a:gd name="T4" fmla="*/ 21574 w 43174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74" h="21600" fill="none" extrusionOk="0">
                <a:moveTo>
                  <a:pt x="0" y="20533"/>
                </a:moveTo>
                <a:cubicBezTo>
                  <a:pt x="569" y="9032"/>
                  <a:pt x="10059" y="-1"/>
                  <a:pt x="21574" y="0"/>
                </a:cubicBezTo>
                <a:cubicBezTo>
                  <a:pt x="33503" y="0"/>
                  <a:pt x="43174" y="9670"/>
                  <a:pt x="43174" y="21600"/>
                </a:cubicBezTo>
              </a:path>
              <a:path w="43174" h="21600" stroke="0" extrusionOk="0">
                <a:moveTo>
                  <a:pt x="0" y="20533"/>
                </a:moveTo>
                <a:cubicBezTo>
                  <a:pt x="569" y="9032"/>
                  <a:pt x="10059" y="-1"/>
                  <a:pt x="21574" y="0"/>
                </a:cubicBezTo>
                <a:cubicBezTo>
                  <a:pt x="33503" y="0"/>
                  <a:pt x="43174" y="9670"/>
                  <a:pt x="43174" y="21600"/>
                </a:cubicBezTo>
                <a:lnTo>
                  <a:pt x="21574" y="2160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856E6B01-2BAA-CF48-A425-768208F8D1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854" y="4527422"/>
            <a:ext cx="141737" cy="196251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14">
            <a:extLst>
              <a:ext uri="{FF2B5EF4-FFF2-40B4-BE49-F238E27FC236}">
                <a16:creationId xmlns:a16="http://schemas.microsoft.com/office/drawing/2014/main" id="{6955BB2F-2585-864B-B297-BF0BD853D765}"/>
              </a:ext>
            </a:extLst>
          </p:cNvPr>
          <p:cNvSpPr>
            <a:spLocks noChangeShapeType="1"/>
          </p:cNvSpPr>
          <p:nvPr/>
        </p:nvSpPr>
        <p:spPr bwMode="auto">
          <a:xfrm>
            <a:off x="3333542" y="906741"/>
            <a:ext cx="0" cy="29847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0AE0896D-C11D-3B45-8975-CAB725CBF0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581" y="825903"/>
            <a:ext cx="790090" cy="30656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Line 14">
            <a:extLst>
              <a:ext uri="{FF2B5EF4-FFF2-40B4-BE49-F238E27FC236}">
                <a16:creationId xmlns:a16="http://schemas.microsoft.com/office/drawing/2014/main" id="{CD5945E3-5D32-4642-8046-4E726011519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3800" y="896409"/>
            <a:ext cx="0" cy="2941979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3585D18-B827-464D-9636-CB2B8BCFBD62}"/>
                  </a:ext>
                </a:extLst>
              </p:cNvPr>
              <p:cNvSpPr txBox="1"/>
              <p:nvPr/>
            </p:nvSpPr>
            <p:spPr>
              <a:xfrm>
                <a:off x="3302779" y="2179297"/>
                <a:ext cx="4713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3585D18-B827-464D-9636-CB2B8BCFB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779" y="2179297"/>
                <a:ext cx="47134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8BEB5F4-E428-614C-843A-4ADBBD0EC4AF}"/>
                  </a:ext>
                </a:extLst>
              </p:cNvPr>
              <p:cNvSpPr txBox="1"/>
              <p:nvPr/>
            </p:nvSpPr>
            <p:spPr>
              <a:xfrm>
                <a:off x="288071" y="1973666"/>
                <a:ext cx="4713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8BEB5F4-E428-614C-843A-4ADBBD0EC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71" y="1973666"/>
                <a:ext cx="47134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895691D8-0165-9740-ADBC-B014BE8E1D87}"/>
              </a:ext>
            </a:extLst>
          </p:cNvPr>
          <p:cNvSpPr/>
          <p:nvPr/>
        </p:nvSpPr>
        <p:spPr>
          <a:xfrm>
            <a:off x="663663" y="546032"/>
            <a:ext cx="1318372" cy="360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3F6F21F-5C84-2E49-A795-825DDE81E8E9}"/>
              </a:ext>
            </a:extLst>
          </p:cNvPr>
          <p:cNvSpPr/>
          <p:nvPr/>
        </p:nvSpPr>
        <p:spPr>
          <a:xfrm>
            <a:off x="2705041" y="508612"/>
            <a:ext cx="561626" cy="387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06F7AEB-3738-D245-B48E-62A329C302D4}"/>
              </a:ext>
            </a:extLst>
          </p:cNvPr>
          <p:cNvCxnSpPr/>
          <p:nvPr/>
        </p:nvCxnSpPr>
        <p:spPr>
          <a:xfrm>
            <a:off x="574157" y="3891516"/>
            <a:ext cx="98032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E0B3D34-6199-FC4C-BEB4-599765021D46}"/>
              </a:ext>
            </a:extLst>
          </p:cNvPr>
          <p:cNvCxnSpPr/>
          <p:nvPr/>
        </p:nvCxnSpPr>
        <p:spPr>
          <a:xfrm>
            <a:off x="589297" y="906741"/>
            <a:ext cx="98032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3D4DBCA-CCFB-7A42-8385-A11DB51AF3B5}"/>
              </a:ext>
            </a:extLst>
          </p:cNvPr>
          <p:cNvCxnSpPr/>
          <p:nvPr/>
        </p:nvCxnSpPr>
        <p:spPr>
          <a:xfrm>
            <a:off x="599868" y="5388225"/>
            <a:ext cx="98032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72720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1AA8AC49-E45F-9440-AE2F-E918B6EC8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3324" y="709809"/>
            <a:ext cx="196251" cy="392502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D7E9467-0C45-7E48-97A6-BC190D87D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6583" y="2725747"/>
            <a:ext cx="164592" cy="1943979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31199D30-3ECA-B34D-96EB-8E08F549FF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2779" y="4222456"/>
            <a:ext cx="819755" cy="429436"/>
          </a:xfrm>
          <a:prstGeom prst="rect">
            <a:avLst/>
          </a:prstGeom>
          <a:solidFill>
            <a:srgbClr val="00B0F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rc 9">
            <a:extLst>
              <a:ext uri="{FF2B5EF4-FFF2-40B4-BE49-F238E27FC236}">
                <a16:creationId xmlns:a16="http://schemas.microsoft.com/office/drawing/2014/main" id="{AA3547A5-182E-C64A-8DFA-E1D92B84957C}"/>
              </a:ext>
            </a:extLst>
          </p:cNvPr>
          <p:cNvSpPr>
            <a:spLocks/>
          </p:cNvSpPr>
          <p:nvPr/>
        </p:nvSpPr>
        <p:spPr bwMode="auto">
          <a:xfrm rot="10800000">
            <a:off x="6719045" y="4614471"/>
            <a:ext cx="2203989" cy="773753"/>
          </a:xfrm>
          <a:custGeom>
            <a:avLst/>
            <a:gdLst>
              <a:gd name="G0" fmla="+- 21592 0 0"/>
              <a:gd name="G1" fmla="+- 21600 0 0"/>
              <a:gd name="G2" fmla="+- 21600 0 0"/>
              <a:gd name="T0" fmla="*/ 0 w 43192"/>
              <a:gd name="T1" fmla="*/ 21022 h 21600"/>
              <a:gd name="T2" fmla="*/ 43192 w 43192"/>
              <a:gd name="T3" fmla="*/ 21600 h 21600"/>
              <a:gd name="T4" fmla="*/ 21592 w 43192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92" h="21600" fill="none" extrusionOk="0">
                <a:moveTo>
                  <a:pt x="-1" y="21021"/>
                </a:moveTo>
                <a:cubicBezTo>
                  <a:pt x="312" y="9321"/>
                  <a:pt x="9887" y="-1"/>
                  <a:pt x="21592" y="0"/>
                </a:cubicBezTo>
                <a:cubicBezTo>
                  <a:pt x="33521" y="0"/>
                  <a:pt x="43192" y="9670"/>
                  <a:pt x="43192" y="21600"/>
                </a:cubicBezTo>
              </a:path>
              <a:path w="43192" h="21600" stroke="0" extrusionOk="0">
                <a:moveTo>
                  <a:pt x="-1" y="21021"/>
                </a:moveTo>
                <a:cubicBezTo>
                  <a:pt x="312" y="9321"/>
                  <a:pt x="9887" y="-1"/>
                  <a:pt x="21592" y="0"/>
                </a:cubicBezTo>
                <a:cubicBezTo>
                  <a:pt x="33521" y="0"/>
                  <a:pt x="43192" y="9670"/>
                  <a:pt x="43192" y="21600"/>
                </a:cubicBezTo>
                <a:lnTo>
                  <a:pt x="21592" y="216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rc 10">
            <a:extLst>
              <a:ext uri="{FF2B5EF4-FFF2-40B4-BE49-F238E27FC236}">
                <a16:creationId xmlns:a16="http://schemas.microsoft.com/office/drawing/2014/main" id="{7CDEEB02-074B-BA4A-842B-C8546B4B38A3}"/>
              </a:ext>
            </a:extLst>
          </p:cNvPr>
          <p:cNvSpPr>
            <a:spLocks/>
          </p:cNvSpPr>
          <p:nvPr/>
        </p:nvSpPr>
        <p:spPr bwMode="auto">
          <a:xfrm rot="10800000">
            <a:off x="7525289" y="4577052"/>
            <a:ext cx="1209126" cy="588754"/>
          </a:xfrm>
          <a:custGeom>
            <a:avLst/>
            <a:gdLst>
              <a:gd name="G0" fmla="+- 21574 0 0"/>
              <a:gd name="G1" fmla="+- 21600 0 0"/>
              <a:gd name="G2" fmla="+- 21600 0 0"/>
              <a:gd name="T0" fmla="*/ 0 w 43174"/>
              <a:gd name="T1" fmla="*/ 20533 h 21600"/>
              <a:gd name="T2" fmla="*/ 43174 w 43174"/>
              <a:gd name="T3" fmla="*/ 21600 h 21600"/>
              <a:gd name="T4" fmla="*/ 21574 w 43174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74" h="21600" fill="none" extrusionOk="0">
                <a:moveTo>
                  <a:pt x="0" y="20533"/>
                </a:moveTo>
                <a:cubicBezTo>
                  <a:pt x="569" y="9032"/>
                  <a:pt x="10059" y="-1"/>
                  <a:pt x="21574" y="0"/>
                </a:cubicBezTo>
                <a:cubicBezTo>
                  <a:pt x="33503" y="0"/>
                  <a:pt x="43174" y="9670"/>
                  <a:pt x="43174" y="21600"/>
                </a:cubicBezTo>
              </a:path>
              <a:path w="43174" h="21600" stroke="0" extrusionOk="0">
                <a:moveTo>
                  <a:pt x="0" y="20533"/>
                </a:moveTo>
                <a:cubicBezTo>
                  <a:pt x="569" y="9032"/>
                  <a:pt x="10059" y="-1"/>
                  <a:pt x="21574" y="0"/>
                </a:cubicBezTo>
                <a:cubicBezTo>
                  <a:pt x="33503" y="0"/>
                  <a:pt x="43174" y="9670"/>
                  <a:pt x="43174" y="21600"/>
                </a:cubicBezTo>
                <a:lnTo>
                  <a:pt x="21574" y="2160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4FA9AA87-5EA0-5341-A1B4-20B5A15B8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5318" y="4541073"/>
            <a:ext cx="141737" cy="196251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Line 14">
            <a:extLst>
              <a:ext uri="{FF2B5EF4-FFF2-40B4-BE49-F238E27FC236}">
                <a16:creationId xmlns:a16="http://schemas.microsoft.com/office/drawing/2014/main" id="{66919D90-A7A0-2143-8907-3FCFF05C4F8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24019" y="2725747"/>
            <a:ext cx="0" cy="16195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17">
            <a:extLst>
              <a:ext uri="{FF2B5EF4-FFF2-40B4-BE49-F238E27FC236}">
                <a16:creationId xmlns:a16="http://schemas.microsoft.com/office/drawing/2014/main" id="{D57630E8-AAA6-F942-9E06-4CCBC59F2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9045" y="688125"/>
            <a:ext cx="790090" cy="364482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C94E0F-8001-954A-842F-6991A06EAB60}"/>
              </a:ext>
            </a:extLst>
          </p:cNvPr>
          <p:cNvSpPr/>
          <p:nvPr/>
        </p:nvSpPr>
        <p:spPr>
          <a:xfrm>
            <a:off x="6722016" y="1698525"/>
            <a:ext cx="790090" cy="2603602"/>
          </a:xfrm>
          <a:prstGeom prst="rect">
            <a:avLst/>
          </a:prstGeom>
          <a:pattFill prst="ltHorz">
            <a:fgClr>
              <a:schemeClr val="accent2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14">
            <a:extLst>
              <a:ext uri="{FF2B5EF4-FFF2-40B4-BE49-F238E27FC236}">
                <a16:creationId xmlns:a16="http://schemas.microsoft.com/office/drawing/2014/main" id="{F8B391E1-B218-1E4B-91E5-1B49D7BC68F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00080" y="1629280"/>
            <a:ext cx="16905" cy="2703669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01A362B-0F59-274B-BC4E-9AEA80C84326}"/>
                  </a:ext>
                </a:extLst>
              </p:cNvPr>
              <p:cNvSpPr txBox="1"/>
              <p:nvPr/>
            </p:nvSpPr>
            <p:spPr>
              <a:xfrm>
                <a:off x="9097295" y="3220249"/>
                <a:ext cx="62408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01A362B-0F59-274B-BC4E-9AEA80C84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7295" y="3220249"/>
                <a:ext cx="624082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B93041-2A2F-C04F-AD09-C3AE5918EAA7}"/>
                  </a:ext>
                </a:extLst>
              </p:cNvPr>
              <p:cNvSpPr txBox="1"/>
              <p:nvPr/>
            </p:nvSpPr>
            <p:spPr>
              <a:xfrm>
                <a:off x="5790774" y="2808842"/>
                <a:ext cx="6323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B93041-2A2F-C04F-AD09-C3AE5918E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774" y="2808842"/>
                <a:ext cx="632353" cy="523220"/>
              </a:xfrm>
              <a:prstGeom prst="rect">
                <a:avLst/>
              </a:prstGeom>
              <a:blipFill>
                <a:blip r:embed="rId3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35DB37EB-1116-534E-B9F1-6F4365137EAE}"/>
              </a:ext>
            </a:extLst>
          </p:cNvPr>
          <p:cNvSpPr/>
          <p:nvPr/>
        </p:nvSpPr>
        <p:spPr>
          <a:xfrm>
            <a:off x="6423127" y="559683"/>
            <a:ext cx="1318372" cy="360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25D0D5-54B7-734D-AD11-CF94D992E271}"/>
              </a:ext>
            </a:extLst>
          </p:cNvPr>
          <p:cNvSpPr/>
          <p:nvPr/>
        </p:nvSpPr>
        <p:spPr>
          <a:xfrm>
            <a:off x="8464505" y="522263"/>
            <a:ext cx="561626" cy="387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4866E9AF-8582-7149-9FF9-09C04E5B5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3860" y="696158"/>
            <a:ext cx="196251" cy="392502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FD42E87C-A531-0445-8B24-44F009A42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7119" y="3891516"/>
            <a:ext cx="141737" cy="764559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4B37AE9A-2AE4-5648-ABC5-C5F99318E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315" y="3891516"/>
            <a:ext cx="819755" cy="746725"/>
          </a:xfrm>
          <a:prstGeom prst="rect">
            <a:avLst/>
          </a:prstGeom>
          <a:solidFill>
            <a:srgbClr val="00B0F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rc 9">
            <a:extLst>
              <a:ext uri="{FF2B5EF4-FFF2-40B4-BE49-F238E27FC236}">
                <a16:creationId xmlns:a16="http://schemas.microsoft.com/office/drawing/2014/main" id="{F5976897-36BC-8942-B9B9-C268C970895A}"/>
              </a:ext>
            </a:extLst>
          </p:cNvPr>
          <p:cNvSpPr>
            <a:spLocks/>
          </p:cNvSpPr>
          <p:nvPr/>
        </p:nvSpPr>
        <p:spPr bwMode="auto">
          <a:xfrm rot="10800000">
            <a:off x="959581" y="4600820"/>
            <a:ext cx="2203989" cy="773753"/>
          </a:xfrm>
          <a:custGeom>
            <a:avLst/>
            <a:gdLst>
              <a:gd name="G0" fmla="+- 21592 0 0"/>
              <a:gd name="G1" fmla="+- 21600 0 0"/>
              <a:gd name="G2" fmla="+- 21600 0 0"/>
              <a:gd name="T0" fmla="*/ 0 w 43192"/>
              <a:gd name="T1" fmla="*/ 21022 h 21600"/>
              <a:gd name="T2" fmla="*/ 43192 w 43192"/>
              <a:gd name="T3" fmla="*/ 21600 h 21600"/>
              <a:gd name="T4" fmla="*/ 21592 w 43192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92" h="21600" fill="none" extrusionOk="0">
                <a:moveTo>
                  <a:pt x="-1" y="21021"/>
                </a:moveTo>
                <a:cubicBezTo>
                  <a:pt x="312" y="9321"/>
                  <a:pt x="9887" y="-1"/>
                  <a:pt x="21592" y="0"/>
                </a:cubicBezTo>
                <a:cubicBezTo>
                  <a:pt x="33521" y="0"/>
                  <a:pt x="43192" y="9670"/>
                  <a:pt x="43192" y="21600"/>
                </a:cubicBezTo>
              </a:path>
              <a:path w="43192" h="21600" stroke="0" extrusionOk="0">
                <a:moveTo>
                  <a:pt x="-1" y="21021"/>
                </a:moveTo>
                <a:cubicBezTo>
                  <a:pt x="312" y="9321"/>
                  <a:pt x="9887" y="-1"/>
                  <a:pt x="21592" y="0"/>
                </a:cubicBezTo>
                <a:cubicBezTo>
                  <a:pt x="33521" y="0"/>
                  <a:pt x="43192" y="9670"/>
                  <a:pt x="43192" y="21600"/>
                </a:cubicBezTo>
                <a:lnTo>
                  <a:pt x="21592" y="216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rc 10">
            <a:extLst>
              <a:ext uri="{FF2B5EF4-FFF2-40B4-BE49-F238E27FC236}">
                <a16:creationId xmlns:a16="http://schemas.microsoft.com/office/drawing/2014/main" id="{37F39EFD-8929-3D4B-B470-7568D7C5FE23}"/>
              </a:ext>
            </a:extLst>
          </p:cNvPr>
          <p:cNvSpPr>
            <a:spLocks/>
          </p:cNvSpPr>
          <p:nvPr/>
        </p:nvSpPr>
        <p:spPr bwMode="auto">
          <a:xfrm rot="10800000">
            <a:off x="1765825" y="4563401"/>
            <a:ext cx="1209126" cy="588754"/>
          </a:xfrm>
          <a:custGeom>
            <a:avLst/>
            <a:gdLst>
              <a:gd name="G0" fmla="+- 21574 0 0"/>
              <a:gd name="G1" fmla="+- 21600 0 0"/>
              <a:gd name="G2" fmla="+- 21600 0 0"/>
              <a:gd name="T0" fmla="*/ 0 w 43174"/>
              <a:gd name="T1" fmla="*/ 20533 h 21600"/>
              <a:gd name="T2" fmla="*/ 43174 w 43174"/>
              <a:gd name="T3" fmla="*/ 21600 h 21600"/>
              <a:gd name="T4" fmla="*/ 21574 w 43174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74" h="21600" fill="none" extrusionOk="0">
                <a:moveTo>
                  <a:pt x="0" y="20533"/>
                </a:moveTo>
                <a:cubicBezTo>
                  <a:pt x="569" y="9032"/>
                  <a:pt x="10059" y="-1"/>
                  <a:pt x="21574" y="0"/>
                </a:cubicBezTo>
                <a:cubicBezTo>
                  <a:pt x="33503" y="0"/>
                  <a:pt x="43174" y="9670"/>
                  <a:pt x="43174" y="21600"/>
                </a:cubicBezTo>
              </a:path>
              <a:path w="43174" h="21600" stroke="0" extrusionOk="0">
                <a:moveTo>
                  <a:pt x="0" y="20533"/>
                </a:moveTo>
                <a:cubicBezTo>
                  <a:pt x="569" y="9032"/>
                  <a:pt x="10059" y="-1"/>
                  <a:pt x="21574" y="0"/>
                </a:cubicBezTo>
                <a:cubicBezTo>
                  <a:pt x="33503" y="0"/>
                  <a:pt x="43174" y="9670"/>
                  <a:pt x="43174" y="21600"/>
                </a:cubicBezTo>
                <a:lnTo>
                  <a:pt x="21574" y="2160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856E6B01-2BAA-CF48-A425-768208F8D1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854" y="4527422"/>
            <a:ext cx="141737" cy="196251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14">
            <a:extLst>
              <a:ext uri="{FF2B5EF4-FFF2-40B4-BE49-F238E27FC236}">
                <a16:creationId xmlns:a16="http://schemas.microsoft.com/office/drawing/2014/main" id="{6955BB2F-2585-864B-B297-BF0BD853D765}"/>
              </a:ext>
            </a:extLst>
          </p:cNvPr>
          <p:cNvSpPr>
            <a:spLocks noChangeShapeType="1"/>
          </p:cNvSpPr>
          <p:nvPr/>
        </p:nvSpPr>
        <p:spPr bwMode="auto">
          <a:xfrm>
            <a:off x="3333542" y="906741"/>
            <a:ext cx="0" cy="29847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0AE0896D-C11D-3B45-8975-CAB725CBF0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581" y="825903"/>
            <a:ext cx="790090" cy="30656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Line 14">
            <a:extLst>
              <a:ext uri="{FF2B5EF4-FFF2-40B4-BE49-F238E27FC236}">
                <a16:creationId xmlns:a16="http://schemas.microsoft.com/office/drawing/2014/main" id="{CD5945E3-5D32-4642-8046-4E726011519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3800" y="896409"/>
            <a:ext cx="0" cy="2941979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3585D18-B827-464D-9636-CB2B8BCFBD62}"/>
                  </a:ext>
                </a:extLst>
              </p:cNvPr>
              <p:cNvSpPr txBox="1"/>
              <p:nvPr/>
            </p:nvSpPr>
            <p:spPr>
              <a:xfrm>
                <a:off x="3300670" y="1521820"/>
                <a:ext cx="4713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3585D18-B827-464D-9636-CB2B8BCFB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670" y="1521820"/>
                <a:ext cx="47134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8BEB5F4-E428-614C-843A-4ADBBD0EC4AF}"/>
                  </a:ext>
                </a:extLst>
              </p:cNvPr>
              <p:cNvSpPr txBox="1"/>
              <p:nvPr/>
            </p:nvSpPr>
            <p:spPr>
              <a:xfrm>
                <a:off x="245625" y="1460478"/>
                <a:ext cx="4713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8BEB5F4-E428-614C-843A-4ADBBD0EC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25" y="1460478"/>
                <a:ext cx="47134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895691D8-0165-9740-ADBC-B014BE8E1D87}"/>
              </a:ext>
            </a:extLst>
          </p:cNvPr>
          <p:cNvSpPr/>
          <p:nvPr/>
        </p:nvSpPr>
        <p:spPr>
          <a:xfrm>
            <a:off x="663663" y="546032"/>
            <a:ext cx="1318372" cy="360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3F6F21F-5C84-2E49-A795-825DDE81E8E9}"/>
              </a:ext>
            </a:extLst>
          </p:cNvPr>
          <p:cNvSpPr/>
          <p:nvPr/>
        </p:nvSpPr>
        <p:spPr>
          <a:xfrm>
            <a:off x="2705041" y="508612"/>
            <a:ext cx="561626" cy="387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06F7AEB-3738-D245-B48E-62A329C302D4}"/>
              </a:ext>
            </a:extLst>
          </p:cNvPr>
          <p:cNvCxnSpPr/>
          <p:nvPr/>
        </p:nvCxnSpPr>
        <p:spPr>
          <a:xfrm>
            <a:off x="574157" y="3891516"/>
            <a:ext cx="98032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E0B3D34-6199-FC4C-BEB4-599765021D46}"/>
              </a:ext>
            </a:extLst>
          </p:cNvPr>
          <p:cNvCxnSpPr/>
          <p:nvPr/>
        </p:nvCxnSpPr>
        <p:spPr>
          <a:xfrm>
            <a:off x="589297" y="906741"/>
            <a:ext cx="98032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3D4DBCA-CCFB-7A42-8385-A11DB51AF3B5}"/>
              </a:ext>
            </a:extLst>
          </p:cNvPr>
          <p:cNvCxnSpPr/>
          <p:nvPr/>
        </p:nvCxnSpPr>
        <p:spPr>
          <a:xfrm>
            <a:off x="599868" y="5388225"/>
            <a:ext cx="98032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D5A4C0E-E519-5C43-8870-46906D769063}"/>
              </a:ext>
            </a:extLst>
          </p:cNvPr>
          <p:cNvCxnSpPr/>
          <p:nvPr/>
        </p:nvCxnSpPr>
        <p:spPr>
          <a:xfrm>
            <a:off x="574157" y="4371924"/>
            <a:ext cx="98032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BA4E095-5CB7-6140-868C-34709D5D57CE}"/>
                  </a:ext>
                </a:extLst>
              </p:cNvPr>
              <p:cNvSpPr txBox="1"/>
              <p:nvPr/>
            </p:nvSpPr>
            <p:spPr>
              <a:xfrm>
                <a:off x="6044614" y="4064231"/>
                <a:ext cx="50603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BA4E095-5CB7-6140-868C-34709D5D5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614" y="4064231"/>
                <a:ext cx="50603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4">
            <a:extLst>
              <a:ext uri="{FF2B5EF4-FFF2-40B4-BE49-F238E27FC236}">
                <a16:creationId xmlns:a16="http://schemas.microsoft.com/office/drawing/2014/main" id="{782A45CA-2E23-A34D-95A3-DF7EA4130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4287" y="2687027"/>
            <a:ext cx="182880" cy="168489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9E3208-A87F-8F4E-8314-94532D8628D5}"/>
              </a:ext>
            </a:extLst>
          </p:cNvPr>
          <p:cNvCxnSpPr/>
          <p:nvPr/>
        </p:nvCxnSpPr>
        <p:spPr>
          <a:xfrm>
            <a:off x="574157" y="2702517"/>
            <a:ext cx="98032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3F99FD18-F525-2D49-82E6-6B9C022DBC4C}"/>
              </a:ext>
            </a:extLst>
          </p:cNvPr>
          <p:cNvSpPr/>
          <p:nvPr/>
        </p:nvSpPr>
        <p:spPr>
          <a:xfrm>
            <a:off x="966688" y="3850835"/>
            <a:ext cx="816241" cy="490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ine 14">
            <a:extLst>
              <a:ext uri="{FF2B5EF4-FFF2-40B4-BE49-F238E27FC236}">
                <a16:creationId xmlns:a16="http://schemas.microsoft.com/office/drawing/2014/main" id="{2C6D7067-DF34-534B-911D-57D6D8F343D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46752" y="3867684"/>
            <a:ext cx="0" cy="54864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BB644CB-D515-6249-BD9B-77A7B992189B}"/>
                  </a:ext>
                </a:extLst>
              </p:cNvPr>
              <p:cNvSpPr txBox="1"/>
              <p:nvPr/>
            </p:nvSpPr>
            <p:spPr>
              <a:xfrm>
                <a:off x="3342440" y="3877305"/>
                <a:ext cx="12562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BB644CB-D515-6249-BD9B-77A7B9921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2440" y="3877305"/>
                <a:ext cx="1256241" cy="523220"/>
              </a:xfrm>
              <a:prstGeom prst="rect">
                <a:avLst/>
              </a:prstGeom>
              <a:blipFill>
                <a:blip r:embed="rId7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728BB4D-A7EA-E347-B65C-9F2032151445}"/>
                  </a:ext>
                </a:extLst>
              </p:cNvPr>
              <p:cNvSpPr txBox="1"/>
              <p:nvPr/>
            </p:nvSpPr>
            <p:spPr>
              <a:xfrm>
                <a:off x="3389765" y="3472011"/>
                <a:ext cx="5116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728BB4D-A7EA-E347-B65C-9F2032151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765" y="3472011"/>
                <a:ext cx="51167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4F7B79B-DB23-8941-9463-9DF0EAA219EE}"/>
                  </a:ext>
                </a:extLst>
              </p:cNvPr>
              <p:cNvSpPr txBox="1"/>
              <p:nvPr/>
            </p:nvSpPr>
            <p:spPr>
              <a:xfrm>
                <a:off x="99468" y="3537186"/>
                <a:ext cx="49757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4F7B79B-DB23-8941-9463-9DF0EAA21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68" y="3537186"/>
                <a:ext cx="49757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EFF0817-F526-F34C-A86F-C27A06EA8535}"/>
                  </a:ext>
                </a:extLst>
              </p:cNvPr>
              <p:cNvSpPr txBox="1"/>
              <p:nvPr/>
            </p:nvSpPr>
            <p:spPr>
              <a:xfrm>
                <a:off x="120833" y="4115978"/>
                <a:ext cx="4969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EFF0817-F526-F34C-A86F-C27A06EA8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33" y="4115978"/>
                <a:ext cx="49699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821DA78-EE96-6F41-99B3-8A3816B6E242}"/>
                  </a:ext>
                </a:extLst>
              </p:cNvPr>
              <p:cNvSpPr txBox="1"/>
              <p:nvPr/>
            </p:nvSpPr>
            <p:spPr>
              <a:xfrm>
                <a:off x="3221306" y="4325841"/>
                <a:ext cx="5254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821DA78-EE96-6F41-99B3-8A3816B6E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306" y="4325841"/>
                <a:ext cx="52540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F09133-E523-2347-A15D-69D1EBC0E10D}"/>
                  </a:ext>
                </a:extLst>
              </p:cNvPr>
              <p:cNvSpPr txBox="1"/>
              <p:nvPr/>
            </p:nvSpPr>
            <p:spPr>
              <a:xfrm>
                <a:off x="3283902" y="2270847"/>
                <a:ext cx="50488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F09133-E523-2347-A15D-69D1EBC0E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902" y="2270847"/>
                <a:ext cx="50488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5A8EC09-F26C-6041-BAC4-3EFA71D6EC71}"/>
                  </a:ext>
                </a:extLst>
              </p:cNvPr>
              <p:cNvSpPr txBox="1"/>
              <p:nvPr/>
            </p:nvSpPr>
            <p:spPr>
              <a:xfrm>
                <a:off x="3373706" y="4478241"/>
                <a:ext cx="5254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5A8EC09-F26C-6041-BAC4-3EFA71D6E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706" y="4478241"/>
                <a:ext cx="52540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14424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>
            <a:extLst>
              <a:ext uri="{FF2B5EF4-FFF2-40B4-BE49-F238E27FC236}">
                <a16:creationId xmlns:a16="http://schemas.microsoft.com/office/drawing/2014/main" id="{4866E9AF-8582-7149-9FF9-09C04E5B5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3860" y="696158"/>
            <a:ext cx="196251" cy="392502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FD42E87C-A531-0445-8B24-44F009A42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7119" y="3891516"/>
            <a:ext cx="141737" cy="764559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4B37AE9A-2AE4-5648-ABC5-C5F99318E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315" y="3891516"/>
            <a:ext cx="819755" cy="746725"/>
          </a:xfrm>
          <a:prstGeom prst="rect">
            <a:avLst/>
          </a:prstGeom>
          <a:solidFill>
            <a:srgbClr val="00B0F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rc 9">
            <a:extLst>
              <a:ext uri="{FF2B5EF4-FFF2-40B4-BE49-F238E27FC236}">
                <a16:creationId xmlns:a16="http://schemas.microsoft.com/office/drawing/2014/main" id="{F5976897-36BC-8942-B9B9-C268C970895A}"/>
              </a:ext>
            </a:extLst>
          </p:cNvPr>
          <p:cNvSpPr>
            <a:spLocks/>
          </p:cNvSpPr>
          <p:nvPr/>
        </p:nvSpPr>
        <p:spPr bwMode="auto">
          <a:xfrm rot="10800000">
            <a:off x="959581" y="4600820"/>
            <a:ext cx="2203989" cy="773753"/>
          </a:xfrm>
          <a:custGeom>
            <a:avLst/>
            <a:gdLst>
              <a:gd name="G0" fmla="+- 21592 0 0"/>
              <a:gd name="G1" fmla="+- 21600 0 0"/>
              <a:gd name="G2" fmla="+- 21600 0 0"/>
              <a:gd name="T0" fmla="*/ 0 w 43192"/>
              <a:gd name="T1" fmla="*/ 21022 h 21600"/>
              <a:gd name="T2" fmla="*/ 43192 w 43192"/>
              <a:gd name="T3" fmla="*/ 21600 h 21600"/>
              <a:gd name="T4" fmla="*/ 21592 w 43192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92" h="21600" fill="none" extrusionOk="0">
                <a:moveTo>
                  <a:pt x="-1" y="21021"/>
                </a:moveTo>
                <a:cubicBezTo>
                  <a:pt x="312" y="9321"/>
                  <a:pt x="9887" y="-1"/>
                  <a:pt x="21592" y="0"/>
                </a:cubicBezTo>
                <a:cubicBezTo>
                  <a:pt x="33521" y="0"/>
                  <a:pt x="43192" y="9670"/>
                  <a:pt x="43192" y="21600"/>
                </a:cubicBezTo>
              </a:path>
              <a:path w="43192" h="21600" stroke="0" extrusionOk="0">
                <a:moveTo>
                  <a:pt x="-1" y="21021"/>
                </a:moveTo>
                <a:cubicBezTo>
                  <a:pt x="312" y="9321"/>
                  <a:pt x="9887" y="-1"/>
                  <a:pt x="21592" y="0"/>
                </a:cubicBezTo>
                <a:cubicBezTo>
                  <a:pt x="33521" y="0"/>
                  <a:pt x="43192" y="9670"/>
                  <a:pt x="43192" y="21600"/>
                </a:cubicBezTo>
                <a:lnTo>
                  <a:pt x="21592" y="216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rc 10">
            <a:extLst>
              <a:ext uri="{FF2B5EF4-FFF2-40B4-BE49-F238E27FC236}">
                <a16:creationId xmlns:a16="http://schemas.microsoft.com/office/drawing/2014/main" id="{37F39EFD-8929-3D4B-B470-7568D7C5FE23}"/>
              </a:ext>
            </a:extLst>
          </p:cNvPr>
          <p:cNvSpPr>
            <a:spLocks/>
          </p:cNvSpPr>
          <p:nvPr/>
        </p:nvSpPr>
        <p:spPr bwMode="auto">
          <a:xfrm rot="10800000">
            <a:off x="1765825" y="4563401"/>
            <a:ext cx="1209126" cy="588754"/>
          </a:xfrm>
          <a:custGeom>
            <a:avLst/>
            <a:gdLst>
              <a:gd name="G0" fmla="+- 21574 0 0"/>
              <a:gd name="G1" fmla="+- 21600 0 0"/>
              <a:gd name="G2" fmla="+- 21600 0 0"/>
              <a:gd name="T0" fmla="*/ 0 w 43174"/>
              <a:gd name="T1" fmla="*/ 20533 h 21600"/>
              <a:gd name="T2" fmla="*/ 43174 w 43174"/>
              <a:gd name="T3" fmla="*/ 21600 h 21600"/>
              <a:gd name="T4" fmla="*/ 21574 w 43174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74" h="21600" fill="none" extrusionOk="0">
                <a:moveTo>
                  <a:pt x="0" y="20533"/>
                </a:moveTo>
                <a:cubicBezTo>
                  <a:pt x="569" y="9032"/>
                  <a:pt x="10059" y="-1"/>
                  <a:pt x="21574" y="0"/>
                </a:cubicBezTo>
                <a:cubicBezTo>
                  <a:pt x="33503" y="0"/>
                  <a:pt x="43174" y="9670"/>
                  <a:pt x="43174" y="21600"/>
                </a:cubicBezTo>
              </a:path>
              <a:path w="43174" h="21600" stroke="0" extrusionOk="0">
                <a:moveTo>
                  <a:pt x="0" y="20533"/>
                </a:moveTo>
                <a:cubicBezTo>
                  <a:pt x="569" y="9032"/>
                  <a:pt x="10059" y="-1"/>
                  <a:pt x="21574" y="0"/>
                </a:cubicBezTo>
                <a:cubicBezTo>
                  <a:pt x="33503" y="0"/>
                  <a:pt x="43174" y="9670"/>
                  <a:pt x="43174" y="21600"/>
                </a:cubicBezTo>
                <a:lnTo>
                  <a:pt x="21574" y="2160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856E6B01-2BAA-CF48-A425-768208F8D1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854" y="4527422"/>
            <a:ext cx="141737" cy="196251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14">
            <a:extLst>
              <a:ext uri="{FF2B5EF4-FFF2-40B4-BE49-F238E27FC236}">
                <a16:creationId xmlns:a16="http://schemas.microsoft.com/office/drawing/2014/main" id="{6955BB2F-2585-864B-B297-BF0BD853D765}"/>
              </a:ext>
            </a:extLst>
          </p:cNvPr>
          <p:cNvSpPr>
            <a:spLocks noChangeShapeType="1"/>
          </p:cNvSpPr>
          <p:nvPr/>
        </p:nvSpPr>
        <p:spPr bwMode="auto">
          <a:xfrm>
            <a:off x="3333542" y="906741"/>
            <a:ext cx="0" cy="29847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0AE0896D-C11D-3B45-8975-CAB725CBF0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581" y="825903"/>
            <a:ext cx="790090" cy="30656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Line 14">
            <a:extLst>
              <a:ext uri="{FF2B5EF4-FFF2-40B4-BE49-F238E27FC236}">
                <a16:creationId xmlns:a16="http://schemas.microsoft.com/office/drawing/2014/main" id="{CD5945E3-5D32-4642-8046-4E726011519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3800" y="896409"/>
            <a:ext cx="0" cy="2941979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3585D18-B827-464D-9636-CB2B8BCFBD62}"/>
                  </a:ext>
                </a:extLst>
              </p:cNvPr>
              <p:cNvSpPr txBox="1"/>
              <p:nvPr/>
            </p:nvSpPr>
            <p:spPr>
              <a:xfrm>
                <a:off x="3300670" y="1521820"/>
                <a:ext cx="4713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3585D18-B827-464D-9636-CB2B8BCFB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670" y="1521820"/>
                <a:ext cx="47134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8BEB5F4-E428-614C-843A-4ADBBD0EC4AF}"/>
                  </a:ext>
                </a:extLst>
              </p:cNvPr>
              <p:cNvSpPr txBox="1"/>
              <p:nvPr/>
            </p:nvSpPr>
            <p:spPr>
              <a:xfrm>
                <a:off x="245625" y="1460478"/>
                <a:ext cx="4713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8BEB5F4-E428-614C-843A-4ADBBD0EC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25" y="1460478"/>
                <a:ext cx="47134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895691D8-0165-9740-ADBC-B014BE8E1D87}"/>
              </a:ext>
            </a:extLst>
          </p:cNvPr>
          <p:cNvSpPr/>
          <p:nvPr/>
        </p:nvSpPr>
        <p:spPr>
          <a:xfrm>
            <a:off x="663663" y="546032"/>
            <a:ext cx="1318372" cy="360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3F6F21F-5C84-2E49-A795-825DDE81E8E9}"/>
              </a:ext>
            </a:extLst>
          </p:cNvPr>
          <p:cNvSpPr/>
          <p:nvPr/>
        </p:nvSpPr>
        <p:spPr>
          <a:xfrm>
            <a:off x="2705041" y="508612"/>
            <a:ext cx="561626" cy="387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06F7AEB-3738-D245-B48E-62A329C302D4}"/>
              </a:ext>
            </a:extLst>
          </p:cNvPr>
          <p:cNvCxnSpPr/>
          <p:nvPr/>
        </p:nvCxnSpPr>
        <p:spPr>
          <a:xfrm>
            <a:off x="574157" y="3891516"/>
            <a:ext cx="98032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D5A4C0E-E519-5C43-8870-46906D769063}"/>
              </a:ext>
            </a:extLst>
          </p:cNvPr>
          <p:cNvCxnSpPr/>
          <p:nvPr/>
        </p:nvCxnSpPr>
        <p:spPr>
          <a:xfrm>
            <a:off x="574157" y="4371924"/>
            <a:ext cx="98032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4">
            <a:extLst>
              <a:ext uri="{FF2B5EF4-FFF2-40B4-BE49-F238E27FC236}">
                <a16:creationId xmlns:a16="http://schemas.microsoft.com/office/drawing/2014/main" id="{782A45CA-2E23-A34D-95A3-DF7EA4130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4287" y="2687027"/>
            <a:ext cx="182880" cy="168489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9E3208-A87F-8F4E-8314-94532D8628D5}"/>
              </a:ext>
            </a:extLst>
          </p:cNvPr>
          <p:cNvCxnSpPr/>
          <p:nvPr/>
        </p:nvCxnSpPr>
        <p:spPr>
          <a:xfrm>
            <a:off x="574157" y="2702517"/>
            <a:ext cx="98032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3F99FD18-F525-2D49-82E6-6B9C022DBC4C}"/>
              </a:ext>
            </a:extLst>
          </p:cNvPr>
          <p:cNvSpPr/>
          <p:nvPr/>
        </p:nvSpPr>
        <p:spPr>
          <a:xfrm>
            <a:off x="966688" y="3850835"/>
            <a:ext cx="816241" cy="490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ine 14">
            <a:extLst>
              <a:ext uri="{FF2B5EF4-FFF2-40B4-BE49-F238E27FC236}">
                <a16:creationId xmlns:a16="http://schemas.microsoft.com/office/drawing/2014/main" id="{2C6D7067-DF34-534B-911D-57D6D8F343D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46752" y="3867684"/>
            <a:ext cx="0" cy="54864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BB644CB-D515-6249-BD9B-77A7B992189B}"/>
                  </a:ext>
                </a:extLst>
              </p:cNvPr>
              <p:cNvSpPr txBox="1"/>
              <p:nvPr/>
            </p:nvSpPr>
            <p:spPr>
              <a:xfrm>
                <a:off x="3342440" y="3877305"/>
                <a:ext cx="12562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BB644CB-D515-6249-BD9B-77A7B9921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2440" y="3877305"/>
                <a:ext cx="1256241" cy="523220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728BB4D-A7EA-E347-B65C-9F2032151445}"/>
                  </a:ext>
                </a:extLst>
              </p:cNvPr>
              <p:cNvSpPr txBox="1"/>
              <p:nvPr/>
            </p:nvSpPr>
            <p:spPr>
              <a:xfrm>
                <a:off x="3389765" y="3472011"/>
                <a:ext cx="5116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728BB4D-A7EA-E347-B65C-9F2032151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765" y="3472011"/>
                <a:ext cx="51167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4F7B79B-DB23-8941-9463-9DF0EAA219EE}"/>
                  </a:ext>
                </a:extLst>
              </p:cNvPr>
              <p:cNvSpPr txBox="1"/>
              <p:nvPr/>
            </p:nvSpPr>
            <p:spPr>
              <a:xfrm>
                <a:off x="99468" y="3537186"/>
                <a:ext cx="49757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4F7B79B-DB23-8941-9463-9DF0EAA21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68" y="3537186"/>
                <a:ext cx="49757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EFF0817-F526-F34C-A86F-C27A06EA8535}"/>
                  </a:ext>
                </a:extLst>
              </p:cNvPr>
              <p:cNvSpPr txBox="1"/>
              <p:nvPr/>
            </p:nvSpPr>
            <p:spPr>
              <a:xfrm>
                <a:off x="120833" y="4115978"/>
                <a:ext cx="4969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EFF0817-F526-F34C-A86F-C27A06EA8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33" y="4115978"/>
                <a:ext cx="49699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821DA78-EE96-6F41-99B3-8A3816B6E242}"/>
                  </a:ext>
                </a:extLst>
              </p:cNvPr>
              <p:cNvSpPr txBox="1"/>
              <p:nvPr/>
            </p:nvSpPr>
            <p:spPr>
              <a:xfrm>
                <a:off x="3221306" y="4325841"/>
                <a:ext cx="5254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821DA78-EE96-6F41-99B3-8A3816B6E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306" y="4325841"/>
                <a:ext cx="52540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F09133-E523-2347-A15D-69D1EBC0E10D}"/>
                  </a:ext>
                </a:extLst>
              </p:cNvPr>
              <p:cNvSpPr txBox="1"/>
              <p:nvPr/>
            </p:nvSpPr>
            <p:spPr>
              <a:xfrm>
                <a:off x="3283902" y="2270847"/>
                <a:ext cx="50488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F09133-E523-2347-A15D-69D1EBC0E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902" y="2270847"/>
                <a:ext cx="50488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5A8EC09-F26C-6041-BAC4-3EFA71D6EC71}"/>
                  </a:ext>
                </a:extLst>
              </p:cNvPr>
              <p:cNvSpPr txBox="1"/>
              <p:nvPr/>
            </p:nvSpPr>
            <p:spPr>
              <a:xfrm>
                <a:off x="3373706" y="4478241"/>
                <a:ext cx="5254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5A8EC09-F26C-6041-BAC4-3EFA71D6E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706" y="4478241"/>
                <a:ext cx="52540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320313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A5CB736-1CB0-AD40-B1A0-9642BD7B2A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8007" y="709810"/>
            <a:ext cx="196251" cy="392502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8CB4F50-49C9-F544-B7B0-B0089FB8E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1266" y="2725748"/>
            <a:ext cx="164592" cy="1943979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803AD7EF-5420-704B-BC41-2189FD97B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7462" y="4222457"/>
            <a:ext cx="819755" cy="429436"/>
          </a:xfrm>
          <a:prstGeom prst="rect">
            <a:avLst/>
          </a:prstGeom>
          <a:solidFill>
            <a:srgbClr val="00B0F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rc 9">
            <a:extLst>
              <a:ext uri="{FF2B5EF4-FFF2-40B4-BE49-F238E27FC236}">
                <a16:creationId xmlns:a16="http://schemas.microsoft.com/office/drawing/2014/main" id="{16D5A40B-9932-C045-B93A-C8A832C05E16}"/>
              </a:ext>
            </a:extLst>
          </p:cNvPr>
          <p:cNvSpPr>
            <a:spLocks/>
          </p:cNvSpPr>
          <p:nvPr/>
        </p:nvSpPr>
        <p:spPr bwMode="auto">
          <a:xfrm rot="10800000">
            <a:off x="1263728" y="4614472"/>
            <a:ext cx="2203989" cy="773753"/>
          </a:xfrm>
          <a:custGeom>
            <a:avLst/>
            <a:gdLst>
              <a:gd name="G0" fmla="+- 21592 0 0"/>
              <a:gd name="G1" fmla="+- 21600 0 0"/>
              <a:gd name="G2" fmla="+- 21600 0 0"/>
              <a:gd name="T0" fmla="*/ 0 w 43192"/>
              <a:gd name="T1" fmla="*/ 21022 h 21600"/>
              <a:gd name="T2" fmla="*/ 43192 w 43192"/>
              <a:gd name="T3" fmla="*/ 21600 h 21600"/>
              <a:gd name="T4" fmla="*/ 21592 w 43192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92" h="21600" fill="none" extrusionOk="0">
                <a:moveTo>
                  <a:pt x="-1" y="21021"/>
                </a:moveTo>
                <a:cubicBezTo>
                  <a:pt x="312" y="9321"/>
                  <a:pt x="9887" y="-1"/>
                  <a:pt x="21592" y="0"/>
                </a:cubicBezTo>
                <a:cubicBezTo>
                  <a:pt x="33521" y="0"/>
                  <a:pt x="43192" y="9670"/>
                  <a:pt x="43192" y="21600"/>
                </a:cubicBezTo>
              </a:path>
              <a:path w="43192" h="21600" stroke="0" extrusionOk="0">
                <a:moveTo>
                  <a:pt x="-1" y="21021"/>
                </a:moveTo>
                <a:cubicBezTo>
                  <a:pt x="312" y="9321"/>
                  <a:pt x="9887" y="-1"/>
                  <a:pt x="21592" y="0"/>
                </a:cubicBezTo>
                <a:cubicBezTo>
                  <a:pt x="33521" y="0"/>
                  <a:pt x="43192" y="9670"/>
                  <a:pt x="43192" y="21600"/>
                </a:cubicBezTo>
                <a:lnTo>
                  <a:pt x="21592" y="216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rc 10">
            <a:extLst>
              <a:ext uri="{FF2B5EF4-FFF2-40B4-BE49-F238E27FC236}">
                <a16:creationId xmlns:a16="http://schemas.microsoft.com/office/drawing/2014/main" id="{69C4325A-6CDC-0047-A8C0-705F3B3997B8}"/>
              </a:ext>
            </a:extLst>
          </p:cNvPr>
          <p:cNvSpPr>
            <a:spLocks/>
          </p:cNvSpPr>
          <p:nvPr/>
        </p:nvSpPr>
        <p:spPr bwMode="auto">
          <a:xfrm rot="10800000">
            <a:off x="2069972" y="4577053"/>
            <a:ext cx="1209126" cy="588754"/>
          </a:xfrm>
          <a:custGeom>
            <a:avLst/>
            <a:gdLst>
              <a:gd name="G0" fmla="+- 21574 0 0"/>
              <a:gd name="G1" fmla="+- 21600 0 0"/>
              <a:gd name="G2" fmla="+- 21600 0 0"/>
              <a:gd name="T0" fmla="*/ 0 w 43174"/>
              <a:gd name="T1" fmla="*/ 20533 h 21600"/>
              <a:gd name="T2" fmla="*/ 43174 w 43174"/>
              <a:gd name="T3" fmla="*/ 21600 h 21600"/>
              <a:gd name="T4" fmla="*/ 21574 w 43174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74" h="21600" fill="none" extrusionOk="0">
                <a:moveTo>
                  <a:pt x="0" y="20533"/>
                </a:moveTo>
                <a:cubicBezTo>
                  <a:pt x="569" y="9032"/>
                  <a:pt x="10059" y="-1"/>
                  <a:pt x="21574" y="0"/>
                </a:cubicBezTo>
                <a:cubicBezTo>
                  <a:pt x="33503" y="0"/>
                  <a:pt x="43174" y="9670"/>
                  <a:pt x="43174" y="21600"/>
                </a:cubicBezTo>
              </a:path>
              <a:path w="43174" h="21600" stroke="0" extrusionOk="0">
                <a:moveTo>
                  <a:pt x="0" y="20533"/>
                </a:moveTo>
                <a:cubicBezTo>
                  <a:pt x="569" y="9032"/>
                  <a:pt x="10059" y="-1"/>
                  <a:pt x="21574" y="0"/>
                </a:cubicBezTo>
                <a:cubicBezTo>
                  <a:pt x="33503" y="0"/>
                  <a:pt x="43174" y="9670"/>
                  <a:pt x="43174" y="21600"/>
                </a:cubicBezTo>
                <a:lnTo>
                  <a:pt x="21574" y="2160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BC1DA5D5-0322-B64E-84CA-E885D78E9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0001" y="4541074"/>
            <a:ext cx="141737" cy="196251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Line 14">
            <a:extLst>
              <a:ext uri="{FF2B5EF4-FFF2-40B4-BE49-F238E27FC236}">
                <a16:creationId xmlns:a16="http://schemas.microsoft.com/office/drawing/2014/main" id="{CF986D38-4D1E-5840-A224-E53B38C1647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68702" y="2725748"/>
            <a:ext cx="0" cy="16195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17">
            <a:extLst>
              <a:ext uri="{FF2B5EF4-FFF2-40B4-BE49-F238E27FC236}">
                <a16:creationId xmlns:a16="http://schemas.microsoft.com/office/drawing/2014/main" id="{80D7F23D-58EB-334C-8AE8-2CA44652B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728" y="688126"/>
            <a:ext cx="790090" cy="364482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DDF759-49A1-7F43-B17C-93F12A4A744F}"/>
              </a:ext>
            </a:extLst>
          </p:cNvPr>
          <p:cNvSpPr/>
          <p:nvPr/>
        </p:nvSpPr>
        <p:spPr>
          <a:xfrm>
            <a:off x="1266699" y="1698526"/>
            <a:ext cx="790090" cy="2603602"/>
          </a:xfrm>
          <a:prstGeom prst="rect">
            <a:avLst/>
          </a:prstGeom>
          <a:pattFill prst="ltHorz">
            <a:fgClr>
              <a:schemeClr val="accent2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14">
            <a:extLst>
              <a:ext uri="{FF2B5EF4-FFF2-40B4-BE49-F238E27FC236}">
                <a16:creationId xmlns:a16="http://schemas.microsoft.com/office/drawing/2014/main" id="{4BDF46B5-76F0-2343-8E38-80D460BF5C0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44763" y="1629281"/>
            <a:ext cx="16905" cy="2703669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62DF59-8E58-E742-95E4-E8398231E079}"/>
                  </a:ext>
                </a:extLst>
              </p:cNvPr>
              <p:cNvSpPr txBox="1"/>
              <p:nvPr/>
            </p:nvSpPr>
            <p:spPr>
              <a:xfrm>
                <a:off x="3641978" y="3220250"/>
                <a:ext cx="62408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62DF59-8E58-E742-95E4-E8398231E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1978" y="3220250"/>
                <a:ext cx="624082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861155-6B52-9B48-8938-C3DA45B726F7}"/>
                  </a:ext>
                </a:extLst>
              </p:cNvPr>
              <p:cNvSpPr txBox="1"/>
              <p:nvPr/>
            </p:nvSpPr>
            <p:spPr>
              <a:xfrm>
                <a:off x="519797" y="2647939"/>
                <a:ext cx="6323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861155-6B52-9B48-8938-C3DA45B72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797" y="2647939"/>
                <a:ext cx="63235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76028EAC-C9FC-014C-BDC4-A7A94191C137}"/>
              </a:ext>
            </a:extLst>
          </p:cNvPr>
          <p:cNvSpPr/>
          <p:nvPr/>
        </p:nvSpPr>
        <p:spPr>
          <a:xfrm>
            <a:off x="967810" y="559684"/>
            <a:ext cx="1318372" cy="360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D0BB33-78CC-E84E-9994-AA4582979DE9}"/>
              </a:ext>
            </a:extLst>
          </p:cNvPr>
          <p:cNvSpPr/>
          <p:nvPr/>
        </p:nvSpPr>
        <p:spPr>
          <a:xfrm>
            <a:off x="3009188" y="522264"/>
            <a:ext cx="561626" cy="387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A949AC-2068-4448-9D7B-4EBE4C0C90CE}"/>
              </a:ext>
            </a:extLst>
          </p:cNvPr>
          <p:cNvCxnSpPr/>
          <p:nvPr/>
        </p:nvCxnSpPr>
        <p:spPr>
          <a:xfrm>
            <a:off x="589297" y="906741"/>
            <a:ext cx="98032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9DEF03D-D52E-6B42-BB21-C600BE6D97C8}"/>
              </a:ext>
            </a:extLst>
          </p:cNvPr>
          <p:cNvCxnSpPr/>
          <p:nvPr/>
        </p:nvCxnSpPr>
        <p:spPr>
          <a:xfrm>
            <a:off x="599868" y="5388225"/>
            <a:ext cx="98032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BFD73B9-874A-2349-A9A3-748E92F1A6B8}"/>
                  </a:ext>
                </a:extLst>
              </p:cNvPr>
              <p:cNvSpPr txBox="1"/>
              <p:nvPr/>
            </p:nvSpPr>
            <p:spPr>
              <a:xfrm>
                <a:off x="589297" y="4064232"/>
                <a:ext cx="4969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BFD73B9-874A-2349-A9A3-748E92F1A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97" y="4064232"/>
                <a:ext cx="49699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3">
            <a:extLst>
              <a:ext uri="{FF2B5EF4-FFF2-40B4-BE49-F238E27FC236}">
                <a16:creationId xmlns:a16="http://schemas.microsoft.com/office/drawing/2014/main" id="{3EF84D09-71BA-654D-9482-2AB1FF94C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3932" y="696158"/>
            <a:ext cx="196251" cy="392502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4C0761B2-F7EC-FB4E-A8DA-BDF42110AC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7191" y="3891516"/>
            <a:ext cx="141737" cy="764559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9DE1AA6D-F651-3148-A754-61C027440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3387" y="3995231"/>
            <a:ext cx="819755" cy="643010"/>
          </a:xfrm>
          <a:prstGeom prst="rect">
            <a:avLst/>
          </a:prstGeom>
          <a:solidFill>
            <a:srgbClr val="00B0F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rc 9">
            <a:extLst>
              <a:ext uri="{FF2B5EF4-FFF2-40B4-BE49-F238E27FC236}">
                <a16:creationId xmlns:a16="http://schemas.microsoft.com/office/drawing/2014/main" id="{2B22D20E-3B5B-AC40-9C4F-46660340AE43}"/>
              </a:ext>
            </a:extLst>
          </p:cNvPr>
          <p:cNvSpPr>
            <a:spLocks/>
          </p:cNvSpPr>
          <p:nvPr/>
        </p:nvSpPr>
        <p:spPr bwMode="auto">
          <a:xfrm rot="10800000">
            <a:off x="6339653" y="4600820"/>
            <a:ext cx="2203989" cy="773753"/>
          </a:xfrm>
          <a:custGeom>
            <a:avLst/>
            <a:gdLst>
              <a:gd name="G0" fmla="+- 21592 0 0"/>
              <a:gd name="G1" fmla="+- 21600 0 0"/>
              <a:gd name="G2" fmla="+- 21600 0 0"/>
              <a:gd name="T0" fmla="*/ 0 w 43192"/>
              <a:gd name="T1" fmla="*/ 21022 h 21600"/>
              <a:gd name="T2" fmla="*/ 43192 w 43192"/>
              <a:gd name="T3" fmla="*/ 21600 h 21600"/>
              <a:gd name="T4" fmla="*/ 21592 w 43192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92" h="21600" fill="none" extrusionOk="0">
                <a:moveTo>
                  <a:pt x="-1" y="21021"/>
                </a:moveTo>
                <a:cubicBezTo>
                  <a:pt x="312" y="9321"/>
                  <a:pt x="9887" y="-1"/>
                  <a:pt x="21592" y="0"/>
                </a:cubicBezTo>
                <a:cubicBezTo>
                  <a:pt x="33521" y="0"/>
                  <a:pt x="43192" y="9670"/>
                  <a:pt x="43192" y="21600"/>
                </a:cubicBezTo>
              </a:path>
              <a:path w="43192" h="21600" stroke="0" extrusionOk="0">
                <a:moveTo>
                  <a:pt x="-1" y="21021"/>
                </a:moveTo>
                <a:cubicBezTo>
                  <a:pt x="312" y="9321"/>
                  <a:pt x="9887" y="-1"/>
                  <a:pt x="21592" y="0"/>
                </a:cubicBezTo>
                <a:cubicBezTo>
                  <a:pt x="33521" y="0"/>
                  <a:pt x="43192" y="9670"/>
                  <a:pt x="43192" y="21600"/>
                </a:cubicBezTo>
                <a:lnTo>
                  <a:pt x="21592" y="216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rc 10">
            <a:extLst>
              <a:ext uri="{FF2B5EF4-FFF2-40B4-BE49-F238E27FC236}">
                <a16:creationId xmlns:a16="http://schemas.microsoft.com/office/drawing/2014/main" id="{D329B8C6-0EBF-0E4F-A68E-343787784478}"/>
              </a:ext>
            </a:extLst>
          </p:cNvPr>
          <p:cNvSpPr>
            <a:spLocks/>
          </p:cNvSpPr>
          <p:nvPr/>
        </p:nvSpPr>
        <p:spPr bwMode="auto">
          <a:xfrm rot="10800000">
            <a:off x="7145897" y="4563401"/>
            <a:ext cx="1209126" cy="588754"/>
          </a:xfrm>
          <a:custGeom>
            <a:avLst/>
            <a:gdLst>
              <a:gd name="G0" fmla="+- 21574 0 0"/>
              <a:gd name="G1" fmla="+- 21600 0 0"/>
              <a:gd name="G2" fmla="+- 21600 0 0"/>
              <a:gd name="T0" fmla="*/ 0 w 43174"/>
              <a:gd name="T1" fmla="*/ 20533 h 21600"/>
              <a:gd name="T2" fmla="*/ 43174 w 43174"/>
              <a:gd name="T3" fmla="*/ 21600 h 21600"/>
              <a:gd name="T4" fmla="*/ 21574 w 43174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74" h="21600" fill="none" extrusionOk="0">
                <a:moveTo>
                  <a:pt x="0" y="20533"/>
                </a:moveTo>
                <a:cubicBezTo>
                  <a:pt x="569" y="9032"/>
                  <a:pt x="10059" y="-1"/>
                  <a:pt x="21574" y="0"/>
                </a:cubicBezTo>
                <a:cubicBezTo>
                  <a:pt x="33503" y="0"/>
                  <a:pt x="43174" y="9670"/>
                  <a:pt x="43174" y="21600"/>
                </a:cubicBezTo>
              </a:path>
              <a:path w="43174" h="21600" stroke="0" extrusionOk="0">
                <a:moveTo>
                  <a:pt x="0" y="20533"/>
                </a:moveTo>
                <a:cubicBezTo>
                  <a:pt x="569" y="9032"/>
                  <a:pt x="10059" y="-1"/>
                  <a:pt x="21574" y="0"/>
                </a:cubicBezTo>
                <a:cubicBezTo>
                  <a:pt x="33503" y="0"/>
                  <a:pt x="43174" y="9670"/>
                  <a:pt x="43174" y="21600"/>
                </a:cubicBezTo>
                <a:lnTo>
                  <a:pt x="21574" y="2160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7D820E0C-C562-F54A-AF0F-8C6C2AE920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926" y="4527422"/>
            <a:ext cx="141737" cy="196251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14">
            <a:extLst>
              <a:ext uri="{FF2B5EF4-FFF2-40B4-BE49-F238E27FC236}">
                <a16:creationId xmlns:a16="http://schemas.microsoft.com/office/drawing/2014/main" id="{DB541965-D1C7-CD42-A12B-97E9E0BD5DE3}"/>
              </a:ext>
            </a:extLst>
          </p:cNvPr>
          <p:cNvSpPr>
            <a:spLocks noChangeShapeType="1"/>
          </p:cNvSpPr>
          <p:nvPr/>
        </p:nvSpPr>
        <p:spPr bwMode="auto">
          <a:xfrm>
            <a:off x="8713614" y="906741"/>
            <a:ext cx="0" cy="29847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17">
            <a:extLst>
              <a:ext uri="{FF2B5EF4-FFF2-40B4-BE49-F238E27FC236}">
                <a16:creationId xmlns:a16="http://schemas.microsoft.com/office/drawing/2014/main" id="{1E061C0C-EBD8-B343-97BC-02FC83D99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9653" y="825903"/>
            <a:ext cx="790090" cy="316932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14">
            <a:extLst>
              <a:ext uri="{FF2B5EF4-FFF2-40B4-BE49-F238E27FC236}">
                <a16:creationId xmlns:a16="http://schemas.microsoft.com/office/drawing/2014/main" id="{0EFCC1C9-E046-8A4B-AB8B-90C4D2B62C6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13872" y="896409"/>
            <a:ext cx="0" cy="2941979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222F357-5B43-E14F-8707-071C012032EF}"/>
                  </a:ext>
                </a:extLst>
              </p:cNvPr>
              <p:cNvSpPr txBox="1"/>
              <p:nvPr/>
            </p:nvSpPr>
            <p:spPr>
              <a:xfrm>
                <a:off x="8680742" y="1521820"/>
                <a:ext cx="4713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222F357-5B43-E14F-8707-071C01203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0742" y="1521820"/>
                <a:ext cx="47134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3286103-D151-6C44-811A-18363CC8FD6B}"/>
                  </a:ext>
                </a:extLst>
              </p:cNvPr>
              <p:cNvSpPr txBox="1"/>
              <p:nvPr/>
            </p:nvSpPr>
            <p:spPr>
              <a:xfrm>
                <a:off x="5625697" y="1460478"/>
                <a:ext cx="4713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3286103-D151-6C44-811A-18363CC8F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697" y="1460478"/>
                <a:ext cx="47134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98EDF76C-24E2-474C-9403-9ADE2E25A766}"/>
              </a:ext>
            </a:extLst>
          </p:cNvPr>
          <p:cNvSpPr/>
          <p:nvPr/>
        </p:nvSpPr>
        <p:spPr>
          <a:xfrm>
            <a:off x="6043735" y="546032"/>
            <a:ext cx="1318372" cy="360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D267798-A9AA-AC4A-9462-54A88B683771}"/>
              </a:ext>
            </a:extLst>
          </p:cNvPr>
          <p:cNvSpPr/>
          <p:nvPr/>
        </p:nvSpPr>
        <p:spPr>
          <a:xfrm>
            <a:off x="8085113" y="508612"/>
            <a:ext cx="561626" cy="387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99A6DD48-F06E-814D-AA53-363D61E3D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5623" y="2687027"/>
            <a:ext cx="164592" cy="1330849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1C43943-301D-5A47-9A61-4F09A5C950CF}"/>
              </a:ext>
            </a:extLst>
          </p:cNvPr>
          <p:cNvSpPr/>
          <p:nvPr/>
        </p:nvSpPr>
        <p:spPr>
          <a:xfrm>
            <a:off x="6346760" y="4017876"/>
            <a:ext cx="816241" cy="280576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FDBA5E2-30EF-7247-97F6-973E6C33D78B}"/>
                  </a:ext>
                </a:extLst>
              </p:cNvPr>
              <p:cNvSpPr txBox="1"/>
              <p:nvPr/>
            </p:nvSpPr>
            <p:spPr>
              <a:xfrm>
                <a:off x="8663512" y="3599601"/>
                <a:ext cx="5116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FDBA5E2-30EF-7247-97F6-973E6C33D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3512" y="3599601"/>
                <a:ext cx="51167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18DE7CF-2895-C64E-BCB4-F5E7DE6EC5C4}"/>
                  </a:ext>
                </a:extLst>
              </p:cNvPr>
              <p:cNvSpPr txBox="1"/>
              <p:nvPr/>
            </p:nvSpPr>
            <p:spPr>
              <a:xfrm>
                <a:off x="5694122" y="3689681"/>
                <a:ext cx="49757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18DE7CF-2895-C64E-BCB4-F5E7DE6EC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4122" y="3689681"/>
                <a:ext cx="49757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F03B8CB-3F67-B146-A511-B942FFA39AD7}"/>
                  </a:ext>
                </a:extLst>
              </p:cNvPr>
              <p:cNvSpPr txBox="1"/>
              <p:nvPr/>
            </p:nvSpPr>
            <p:spPr>
              <a:xfrm>
                <a:off x="5649065" y="4072635"/>
                <a:ext cx="4969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F03B8CB-3F67-B146-A511-B942FFA39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065" y="4072635"/>
                <a:ext cx="49699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D6C3838-2DEA-8A47-AC57-0D172ADD9DEF}"/>
                  </a:ext>
                </a:extLst>
              </p:cNvPr>
              <p:cNvSpPr txBox="1"/>
              <p:nvPr/>
            </p:nvSpPr>
            <p:spPr>
              <a:xfrm>
                <a:off x="8601378" y="4325841"/>
                <a:ext cx="5254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D6C3838-2DEA-8A47-AC57-0D172ADD9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1378" y="4325841"/>
                <a:ext cx="52540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D3BDA9D-C538-4E46-B5A8-74B7B26C575C}"/>
                  </a:ext>
                </a:extLst>
              </p:cNvPr>
              <p:cNvSpPr txBox="1"/>
              <p:nvPr/>
            </p:nvSpPr>
            <p:spPr>
              <a:xfrm>
                <a:off x="8663974" y="2419507"/>
                <a:ext cx="50488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D3BDA9D-C538-4E46-B5A8-74B7B26C5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3974" y="2419507"/>
                <a:ext cx="50488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1EB1C06-CD5F-8D45-BA85-C602DE554B6C}"/>
                  </a:ext>
                </a:extLst>
              </p:cNvPr>
              <p:cNvSpPr txBox="1"/>
              <p:nvPr/>
            </p:nvSpPr>
            <p:spPr>
              <a:xfrm>
                <a:off x="3650684" y="4071340"/>
                <a:ext cx="5254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1EB1C06-CD5F-8D45-BA85-C602DE554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684" y="4071340"/>
                <a:ext cx="52540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8F58F97-7F65-4242-A3F5-6488E4AE6B20}"/>
                  </a:ext>
                </a:extLst>
              </p:cNvPr>
              <p:cNvSpPr txBox="1"/>
              <p:nvPr/>
            </p:nvSpPr>
            <p:spPr>
              <a:xfrm>
                <a:off x="3694610" y="2464790"/>
                <a:ext cx="50488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8F58F97-7F65-4242-A3F5-6488E4AE6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4610" y="2464790"/>
                <a:ext cx="50488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Line 14">
            <a:extLst>
              <a:ext uri="{FF2B5EF4-FFF2-40B4-BE49-F238E27FC236}">
                <a16:creationId xmlns:a16="http://schemas.microsoft.com/office/drawing/2014/main" id="{D841AEC7-EE21-AF42-A84C-86B74C0BC89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22089" y="3950874"/>
            <a:ext cx="0" cy="36576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7E28652-C4A1-9449-B10E-BE6731E131E8}"/>
                  </a:ext>
                </a:extLst>
              </p:cNvPr>
              <p:cNvSpPr txBox="1"/>
              <p:nvPr/>
            </p:nvSpPr>
            <p:spPr>
              <a:xfrm>
                <a:off x="8745141" y="3919170"/>
                <a:ext cx="125784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7E28652-C4A1-9449-B10E-BE6731E13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5141" y="3919170"/>
                <a:ext cx="1257845" cy="523220"/>
              </a:xfrm>
              <a:prstGeom prst="rect">
                <a:avLst/>
              </a:prstGeom>
              <a:blipFill>
                <a:blip r:embed="rId1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Line 14">
            <a:extLst>
              <a:ext uri="{FF2B5EF4-FFF2-40B4-BE49-F238E27FC236}">
                <a16:creationId xmlns:a16="http://schemas.microsoft.com/office/drawing/2014/main" id="{73E8448B-1C2D-4A44-9B12-19D8A8E124F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68856" y="2711799"/>
            <a:ext cx="0" cy="117971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596CCFB-E6D6-1545-8749-86F7B2B57C7E}"/>
                  </a:ext>
                </a:extLst>
              </p:cNvPr>
              <p:cNvSpPr txBox="1"/>
              <p:nvPr/>
            </p:nvSpPr>
            <p:spPr>
              <a:xfrm>
                <a:off x="9170063" y="2945664"/>
                <a:ext cx="4729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596CCFB-E6D6-1545-8749-86F7B2B57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063" y="2945664"/>
                <a:ext cx="472950" cy="523220"/>
              </a:xfrm>
              <a:prstGeom prst="rect">
                <a:avLst/>
              </a:prstGeom>
              <a:blipFill>
                <a:blip r:embed="rId14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3B67B5D-9208-5541-A545-4846AA2CA5FC}"/>
              </a:ext>
            </a:extLst>
          </p:cNvPr>
          <p:cNvCxnSpPr/>
          <p:nvPr/>
        </p:nvCxnSpPr>
        <p:spPr>
          <a:xfrm flipV="1">
            <a:off x="5061098" y="3995231"/>
            <a:ext cx="5331417" cy="22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CB05BF2-2A64-224C-81F2-11D889A575F7}"/>
              </a:ext>
            </a:extLst>
          </p:cNvPr>
          <p:cNvCxnSpPr/>
          <p:nvPr/>
        </p:nvCxnSpPr>
        <p:spPr>
          <a:xfrm flipV="1">
            <a:off x="5084750" y="4255175"/>
            <a:ext cx="5331417" cy="22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6953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BB094D4-04E2-1F42-B67D-789FB57DFC1F}"/>
              </a:ext>
            </a:extLst>
          </p:cNvPr>
          <p:cNvGrpSpPr/>
          <p:nvPr/>
        </p:nvGrpSpPr>
        <p:grpSpPr>
          <a:xfrm>
            <a:off x="240946" y="0"/>
            <a:ext cx="4629130" cy="3564930"/>
            <a:chOff x="3792220" y="1362670"/>
            <a:chExt cx="4629130" cy="356493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DE69230-CFED-EF4A-9E18-78D692B83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02100" y="1930400"/>
              <a:ext cx="3987800" cy="2997200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FB10271-8043-CD4D-869A-ACFA2050528D}"/>
                </a:ext>
              </a:extLst>
            </p:cNvPr>
            <p:cNvCxnSpPr>
              <a:cxnSpLocks/>
            </p:cNvCxnSpPr>
            <p:nvPr/>
          </p:nvCxnSpPr>
          <p:spPr>
            <a:xfrm>
              <a:off x="3806455" y="3189767"/>
              <a:ext cx="42976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6490BE0-BB94-E540-A5E5-8585F5D4A3E9}"/>
                </a:ext>
              </a:extLst>
            </p:cNvPr>
            <p:cNvSpPr txBox="1"/>
            <p:nvPr/>
          </p:nvSpPr>
          <p:spPr>
            <a:xfrm>
              <a:off x="4742121" y="3189767"/>
              <a:ext cx="3770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aghdad" pitchFamily="2" charset="-78"/>
                  <a:cs typeface="Baghdad" pitchFamily="2" charset="-78"/>
                </a:rPr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65A52C-7449-2A41-A1D4-1D5EDE2ECD0B}"/>
                </a:ext>
              </a:extLst>
            </p:cNvPr>
            <p:cNvSpPr txBox="1"/>
            <p:nvPr/>
          </p:nvSpPr>
          <p:spPr>
            <a:xfrm>
              <a:off x="6884342" y="3189766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aghdad" pitchFamily="2" charset="-78"/>
                  <a:cs typeface="Baghdad" pitchFamily="2" charset="-78"/>
                </a:rPr>
                <a:t>B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D3D012D-EE53-B449-823E-2A2AFA5F5148}"/>
                </a:ext>
              </a:extLst>
            </p:cNvPr>
            <p:cNvSpPr/>
            <p:nvPr/>
          </p:nvSpPr>
          <p:spPr>
            <a:xfrm>
              <a:off x="4930634" y="2576623"/>
              <a:ext cx="683357" cy="6131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D420EFA-69FA-8341-B336-A3D70FF621E5}"/>
                </a:ext>
              </a:extLst>
            </p:cNvPr>
            <p:cNvSpPr txBox="1"/>
            <p:nvPr/>
          </p:nvSpPr>
          <p:spPr>
            <a:xfrm>
              <a:off x="4916399" y="264350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aghdad" pitchFamily="2" charset="-78"/>
                  <a:cs typeface="Baghdad" pitchFamily="2" charset="-78"/>
                </a:rPr>
                <a:t>h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E8ABA79-8DBB-034D-95D6-03CBDBE01FEF}"/>
                </a:ext>
              </a:extLst>
            </p:cNvPr>
            <p:cNvCxnSpPr>
              <a:cxnSpLocks/>
            </p:cNvCxnSpPr>
            <p:nvPr/>
          </p:nvCxnSpPr>
          <p:spPr>
            <a:xfrm>
              <a:off x="3831265" y="2576623"/>
              <a:ext cx="42976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B627BAA-8F80-EA43-9F45-E8901D3F4F6D}"/>
                </a:ext>
              </a:extLst>
            </p:cNvPr>
            <p:cNvCxnSpPr>
              <a:cxnSpLocks/>
            </p:cNvCxnSpPr>
            <p:nvPr/>
          </p:nvCxnSpPr>
          <p:spPr>
            <a:xfrm>
              <a:off x="3792220" y="2883194"/>
              <a:ext cx="42976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E8ACE64-9FB2-3E42-A0DF-5FC7837AD0C9}"/>
                </a:ext>
              </a:extLst>
            </p:cNvPr>
            <p:cNvCxnSpPr/>
            <p:nvPr/>
          </p:nvCxnSpPr>
          <p:spPr>
            <a:xfrm>
              <a:off x="5521845" y="2549119"/>
              <a:ext cx="0" cy="36576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7B7A621-D9E4-9B41-B169-A80B9C709CE1}"/>
                </a:ext>
              </a:extLst>
            </p:cNvPr>
            <p:cNvSpPr/>
            <p:nvPr/>
          </p:nvSpPr>
          <p:spPr>
            <a:xfrm>
              <a:off x="5571461" y="2072428"/>
              <a:ext cx="269466" cy="670771"/>
            </a:xfrm>
            <a:custGeom>
              <a:avLst/>
              <a:gdLst>
                <a:gd name="connsiteX0" fmla="*/ 0 w 468158"/>
                <a:gd name="connsiteY0" fmla="*/ 813124 h 813124"/>
                <a:gd name="connsiteX1" fmla="*/ 425302 w 468158"/>
                <a:gd name="connsiteY1" fmla="*/ 451617 h 813124"/>
                <a:gd name="connsiteX2" fmla="*/ 446567 w 468158"/>
                <a:gd name="connsiteY2" fmla="*/ 387822 h 813124"/>
                <a:gd name="connsiteX3" fmla="*/ 446567 w 468158"/>
                <a:gd name="connsiteY3" fmla="*/ 5050 h 813124"/>
                <a:gd name="connsiteX4" fmla="*/ 382772 w 468158"/>
                <a:gd name="connsiteY4" fmla="*/ 47580 h 813124"/>
                <a:gd name="connsiteX5" fmla="*/ 361507 w 468158"/>
                <a:gd name="connsiteY5" fmla="*/ 90110 h 81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8158" h="813124">
                  <a:moveTo>
                    <a:pt x="0" y="813124"/>
                  </a:moveTo>
                  <a:cubicBezTo>
                    <a:pt x="275461" y="643609"/>
                    <a:pt x="262168" y="696318"/>
                    <a:pt x="425302" y="451617"/>
                  </a:cubicBezTo>
                  <a:cubicBezTo>
                    <a:pt x="437736" y="432966"/>
                    <a:pt x="439479" y="409087"/>
                    <a:pt x="446567" y="387822"/>
                  </a:cubicBezTo>
                  <a:cubicBezTo>
                    <a:pt x="448660" y="364800"/>
                    <a:pt x="494083" y="64446"/>
                    <a:pt x="446567" y="5050"/>
                  </a:cubicBezTo>
                  <a:cubicBezTo>
                    <a:pt x="430602" y="-14907"/>
                    <a:pt x="400844" y="29508"/>
                    <a:pt x="382772" y="47580"/>
                  </a:cubicBezTo>
                  <a:cubicBezTo>
                    <a:pt x="371564" y="58788"/>
                    <a:pt x="368595" y="75933"/>
                    <a:pt x="361507" y="9011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7CF5648-AAF3-5349-909D-4CF0889AFF6D}"/>
                    </a:ext>
                  </a:extLst>
                </p:cNvPr>
                <p:cNvSpPr txBox="1"/>
                <p:nvPr/>
              </p:nvSpPr>
              <p:spPr>
                <a:xfrm>
                  <a:off x="5119147" y="1765856"/>
                  <a:ext cx="125200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cs typeface="Baghdad" pitchFamily="2" charset="-78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Baghdad" pitchFamily="2" charset="-78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Baghdad" pitchFamily="2" charset="-78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aghdad" pitchFamily="2" charset="-78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Baghdad" pitchFamily="2" charset="-78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Baghdad" pitchFamily="2" charset="-78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Baghdad" pitchFamily="2" charset="-78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Baghdad" pitchFamily="2" charset="-78"/>
                    <a:cs typeface="Baghdad" pitchFamily="2" charset="-78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7CF5648-AAF3-5349-909D-4CF0889AFF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9147" y="1765856"/>
                  <a:ext cx="1252009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4E224B4-D072-C240-A2BE-257992909C7F}"/>
                </a:ext>
              </a:extLst>
            </p:cNvPr>
            <p:cNvCxnSpPr/>
            <p:nvPr/>
          </p:nvCxnSpPr>
          <p:spPr>
            <a:xfrm>
              <a:off x="6527254" y="2869408"/>
              <a:ext cx="0" cy="36576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7B68568-343F-C64E-8B60-2B88050CF8D8}"/>
                </a:ext>
              </a:extLst>
            </p:cNvPr>
            <p:cNvSpPr/>
            <p:nvPr/>
          </p:nvSpPr>
          <p:spPr>
            <a:xfrm>
              <a:off x="6576869" y="1765857"/>
              <a:ext cx="414335" cy="1297632"/>
            </a:xfrm>
            <a:custGeom>
              <a:avLst/>
              <a:gdLst>
                <a:gd name="connsiteX0" fmla="*/ 0 w 468158"/>
                <a:gd name="connsiteY0" fmla="*/ 813124 h 813124"/>
                <a:gd name="connsiteX1" fmla="*/ 425302 w 468158"/>
                <a:gd name="connsiteY1" fmla="*/ 451617 h 813124"/>
                <a:gd name="connsiteX2" fmla="*/ 446567 w 468158"/>
                <a:gd name="connsiteY2" fmla="*/ 387822 h 813124"/>
                <a:gd name="connsiteX3" fmla="*/ 446567 w 468158"/>
                <a:gd name="connsiteY3" fmla="*/ 5050 h 813124"/>
                <a:gd name="connsiteX4" fmla="*/ 382772 w 468158"/>
                <a:gd name="connsiteY4" fmla="*/ 47580 h 813124"/>
                <a:gd name="connsiteX5" fmla="*/ 361507 w 468158"/>
                <a:gd name="connsiteY5" fmla="*/ 90110 h 81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8158" h="813124">
                  <a:moveTo>
                    <a:pt x="0" y="813124"/>
                  </a:moveTo>
                  <a:cubicBezTo>
                    <a:pt x="275461" y="643609"/>
                    <a:pt x="262168" y="696318"/>
                    <a:pt x="425302" y="451617"/>
                  </a:cubicBezTo>
                  <a:cubicBezTo>
                    <a:pt x="437736" y="432966"/>
                    <a:pt x="439479" y="409087"/>
                    <a:pt x="446567" y="387822"/>
                  </a:cubicBezTo>
                  <a:cubicBezTo>
                    <a:pt x="448660" y="364800"/>
                    <a:pt x="494083" y="64446"/>
                    <a:pt x="446567" y="5050"/>
                  </a:cubicBezTo>
                  <a:cubicBezTo>
                    <a:pt x="430602" y="-14907"/>
                    <a:pt x="400844" y="29508"/>
                    <a:pt x="382772" y="47580"/>
                  </a:cubicBezTo>
                  <a:cubicBezTo>
                    <a:pt x="371564" y="58788"/>
                    <a:pt x="368595" y="75933"/>
                    <a:pt x="361507" y="9011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2A023C5-145C-C447-B219-0CE9F2421A29}"/>
                    </a:ext>
                  </a:extLst>
                </p:cNvPr>
                <p:cNvSpPr txBox="1"/>
                <p:nvPr/>
              </p:nvSpPr>
              <p:spPr>
                <a:xfrm>
                  <a:off x="6370019" y="1362670"/>
                  <a:ext cx="205133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cs typeface="Baghdad" pitchFamily="2" charset="-78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Baghdad" pitchFamily="2" charset="-78"/>
                              </a:rPr>
                              <m:t>h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Baghdad" pitchFamily="2" charset="-78"/>
                              </a:rPr>
                              <m:t>−(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Baghdad" pitchFamily="2" charset="-78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Baghdad" pitchFamily="2" charset="-78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aghdad" pitchFamily="2" charset="-78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Baghdad" pitchFamily="2" charset="-78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Baghdad" pitchFamily="2" charset="-78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Baghdad" pitchFamily="2" charset="-78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aghdad" pitchFamily="2" charset="-78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latin typeface="Baghdad" pitchFamily="2" charset="-78"/>
                    <a:cs typeface="Baghdad" pitchFamily="2" charset="-78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2A023C5-145C-C447-B219-0CE9F2421A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0019" y="1362670"/>
                  <a:ext cx="2051331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5688B26C-55EB-E74E-A0B3-0D6FE5D7A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496" y="3059293"/>
            <a:ext cx="3987800" cy="299720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54747DF-666F-D047-96FF-D085B1CA28AE}"/>
              </a:ext>
            </a:extLst>
          </p:cNvPr>
          <p:cNvCxnSpPr>
            <a:cxnSpLocks/>
          </p:cNvCxnSpPr>
          <p:nvPr/>
        </p:nvCxnSpPr>
        <p:spPr>
          <a:xfrm>
            <a:off x="6765851" y="4318660"/>
            <a:ext cx="42976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CA7E4B6-496E-D943-AB24-A0091EDA5397}"/>
              </a:ext>
            </a:extLst>
          </p:cNvPr>
          <p:cNvSpPr txBox="1"/>
          <p:nvPr/>
        </p:nvSpPr>
        <p:spPr>
          <a:xfrm>
            <a:off x="7701517" y="4318660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ghdad" pitchFamily="2" charset="-78"/>
                <a:cs typeface="Baghdad" pitchFamily="2" charset="-78"/>
              </a:rPr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EE008A-6413-EB42-AFD3-6F30DD44E806}"/>
              </a:ext>
            </a:extLst>
          </p:cNvPr>
          <p:cNvSpPr txBox="1"/>
          <p:nvPr/>
        </p:nvSpPr>
        <p:spPr>
          <a:xfrm>
            <a:off x="9843738" y="4318659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ghdad" pitchFamily="2" charset="-78"/>
                <a:cs typeface="Baghdad" pitchFamily="2" charset="-78"/>
              </a:rPr>
              <a:t>B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704C35-A27A-6243-A281-771A21AB32DE}"/>
              </a:ext>
            </a:extLst>
          </p:cNvPr>
          <p:cNvSpPr/>
          <p:nvPr/>
        </p:nvSpPr>
        <p:spPr>
          <a:xfrm>
            <a:off x="7890030" y="3705516"/>
            <a:ext cx="683357" cy="613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54D99D-31B7-4548-A01C-6BC2C7A0B8EF}"/>
              </a:ext>
            </a:extLst>
          </p:cNvPr>
          <p:cNvSpPr txBox="1"/>
          <p:nvPr/>
        </p:nvSpPr>
        <p:spPr>
          <a:xfrm>
            <a:off x="7875795" y="37723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ghdad" pitchFamily="2" charset="-78"/>
                <a:cs typeface="Baghdad" pitchFamily="2" charset="-78"/>
              </a:rPr>
              <a:t>h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AF6CFA5-EF38-924E-A8B4-9DAA5D592A44}"/>
              </a:ext>
            </a:extLst>
          </p:cNvPr>
          <p:cNvCxnSpPr>
            <a:cxnSpLocks/>
          </p:cNvCxnSpPr>
          <p:nvPr/>
        </p:nvCxnSpPr>
        <p:spPr>
          <a:xfrm>
            <a:off x="6790661" y="3705516"/>
            <a:ext cx="42976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94DA153-3C40-BB4E-8808-4637578E2235}"/>
              </a:ext>
            </a:extLst>
          </p:cNvPr>
          <p:cNvCxnSpPr>
            <a:cxnSpLocks/>
          </p:cNvCxnSpPr>
          <p:nvPr/>
        </p:nvCxnSpPr>
        <p:spPr>
          <a:xfrm>
            <a:off x="6751616" y="4012087"/>
            <a:ext cx="42976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BACB5B8-A259-2C47-AE11-15CC1C2B48BD}"/>
              </a:ext>
            </a:extLst>
          </p:cNvPr>
          <p:cNvCxnSpPr>
            <a:cxnSpLocks/>
          </p:cNvCxnSpPr>
          <p:nvPr/>
        </p:nvCxnSpPr>
        <p:spPr>
          <a:xfrm>
            <a:off x="8732333" y="4164487"/>
            <a:ext cx="0" cy="173736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31">
            <a:extLst>
              <a:ext uri="{FF2B5EF4-FFF2-40B4-BE49-F238E27FC236}">
                <a16:creationId xmlns:a16="http://schemas.microsoft.com/office/drawing/2014/main" id="{275634F1-7252-A949-99F2-BC9555344B45}"/>
              </a:ext>
            </a:extLst>
          </p:cNvPr>
          <p:cNvSpPr/>
          <p:nvPr/>
        </p:nvSpPr>
        <p:spPr>
          <a:xfrm>
            <a:off x="7809077" y="682678"/>
            <a:ext cx="269466" cy="670771"/>
          </a:xfrm>
          <a:custGeom>
            <a:avLst/>
            <a:gdLst>
              <a:gd name="connsiteX0" fmla="*/ 0 w 468158"/>
              <a:gd name="connsiteY0" fmla="*/ 813124 h 813124"/>
              <a:gd name="connsiteX1" fmla="*/ 425302 w 468158"/>
              <a:gd name="connsiteY1" fmla="*/ 451617 h 813124"/>
              <a:gd name="connsiteX2" fmla="*/ 446567 w 468158"/>
              <a:gd name="connsiteY2" fmla="*/ 387822 h 813124"/>
              <a:gd name="connsiteX3" fmla="*/ 446567 w 468158"/>
              <a:gd name="connsiteY3" fmla="*/ 5050 h 813124"/>
              <a:gd name="connsiteX4" fmla="*/ 382772 w 468158"/>
              <a:gd name="connsiteY4" fmla="*/ 47580 h 813124"/>
              <a:gd name="connsiteX5" fmla="*/ 361507 w 468158"/>
              <a:gd name="connsiteY5" fmla="*/ 90110 h 813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158" h="813124">
                <a:moveTo>
                  <a:pt x="0" y="813124"/>
                </a:moveTo>
                <a:cubicBezTo>
                  <a:pt x="275461" y="643609"/>
                  <a:pt x="262168" y="696318"/>
                  <a:pt x="425302" y="451617"/>
                </a:cubicBezTo>
                <a:cubicBezTo>
                  <a:pt x="437736" y="432966"/>
                  <a:pt x="439479" y="409087"/>
                  <a:pt x="446567" y="387822"/>
                </a:cubicBezTo>
                <a:cubicBezTo>
                  <a:pt x="448660" y="364800"/>
                  <a:pt x="494083" y="64446"/>
                  <a:pt x="446567" y="5050"/>
                </a:cubicBezTo>
                <a:cubicBezTo>
                  <a:pt x="430602" y="-14907"/>
                  <a:pt x="400844" y="29508"/>
                  <a:pt x="382772" y="47580"/>
                </a:cubicBezTo>
                <a:cubicBezTo>
                  <a:pt x="371564" y="58788"/>
                  <a:pt x="368595" y="75933"/>
                  <a:pt x="361507" y="9011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A917673-CE4E-9347-B21B-47BE749D70E1}"/>
                  </a:ext>
                </a:extLst>
              </p:cNvPr>
              <p:cNvSpPr txBox="1"/>
              <p:nvPr/>
            </p:nvSpPr>
            <p:spPr>
              <a:xfrm>
                <a:off x="8657060" y="4879421"/>
                <a:ext cx="5789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Baghdad" pitchFamily="2" charset="-78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Baghdad" pitchFamily="2" charset="-78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Baghdad" pitchFamily="2" charset="-78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Baghdad" pitchFamily="2" charset="-78"/>
                  <a:cs typeface="Baghdad" pitchFamily="2" charset="-78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A917673-CE4E-9347-B21B-47BE749D7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7060" y="4879421"/>
                <a:ext cx="57894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58BEA9E-D27F-6E40-B62D-0564481C0065}"/>
              </a:ext>
            </a:extLst>
          </p:cNvPr>
          <p:cNvCxnSpPr/>
          <p:nvPr/>
        </p:nvCxnSpPr>
        <p:spPr>
          <a:xfrm>
            <a:off x="11088341" y="915070"/>
            <a:ext cx="0" cy="36576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34">
            <a:extLst>
              <a:ext uri="{FF2B5EF4-FFF2-40B4-BE49-F238E27FC236}">
                <a16:creationId xmlns:a16="http://schemas.microsoft.com/office/drawing/2014/main" id="{09E39B80-0BB4-654D-80B7-F43579A4DB0F}"/>
              </a:ext>
            </a:extLst>
          </p:cNvPr>
          <p:cNvSpPr/>
          <p:nvPr/>
        </p:nvSpPr>
        <p:spPr>
          <a:xfrm>
            <a:off x="8732333" y="71697"/>
            <a:ext cx="414335" cy="1297632"/>
          </a:xfrm>
          <a:custGeom>
            <a:avLst/>
            <a:gdLst>
              <a:gd name="connsiteX0" fmla="*/ 0 w 468158"/>
              <a:gd name="connsiteY0" fmla="*/ 813124 h 813124"/>
              <a:gd name="connsiteX1" fmla="*/ 425302 w 468158"/>
              <a:gd name="connsiteY1" fmla="*/ 451617 h 813124"/>
              <a:gd name="connsiteX2" fmla="*/ 446567 w 468158"/>
              <a:gd name="connsiteY2" fmla="*/ 387822 h 813124"/>
              <a:gd name="connsiteX3" fmla="*/ 446567 w 468158"/>
              <a:gd name="connsiteY3" fmla="*/ 5050 h 813124"/>
              <a:gd name="connsiteX4" fmla="*/ 382772 w 468158"/>
              <a:gd name="connsiteY4" fmla="*/ 47580 h 813124"/>
              <a:gd name="connsiteX5" fmla="*/ 361507 w 468158"/>
              <a:gd name="connsiteY5" fmla="*/ 90110 h 813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158" h="813124">
                <a:moveTo>
                  <a:pt x="0" y="813124"/>
                </a:moveTo>
                <a:cubicBezTo>
                  <a:pt x="275461" y="643609"/>
                  <a:pt x="262168" y="696318"/>
                  <a:pt x="425302" y="451617"/>
                </a:cubicBezTo>
                <a:cubicBezTo>
                  <a:pt x="437736" y="432966"/>
                  <a:pt x="439479" y="409087"/>
                  <a:pt x="446567" y="387822"/>
                </a:cubicBezTo>
                <a:cubicBezTo>
                  <a:pt x="448660" y="364800"/>
                  <a:pt x="494083" y="64446"/>
                  <a:pt x="446567" y="5050"/>
                </a:cubicBezTo>
                <a:cubicBezTo>
                  <a:pt x="430602" y="-14907"/>
                  <a:pt x="400844" y="29508"/>
                  <a:pt x="382772" y="47580"/>
                </a:cubicBezTo>
                <a:cubicBezTo>
                  <a:pt x="371564" y="58788"/>
                  <a:pt x="368595" y="75933"/>
                  <a:pt x="361507" y="9011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22CC64B-3CE8-F94B-8A73-33B088FE725F}"/>
                  </a:ext>
                </a:extLst>
              </p:cNvPr>
              <p:cNvSpPr txBox="1"/>
              <p:nvPr/>
            </p:nvSpPr>
            <p:spPr>
              <a:xfrm>
                <a:off x="9373255" y="230832"/>
                <a:ext cx="20513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Baghdad" pitchFamily="2" charset="-78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Baghdad" pitchFamily="2" charset="-78"/>
                            </a:rPr>
                            <m:t>h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Baghdad" pitchFamily="2" charset="-78"/>
                            </a:rPr>
                            <m:t>−(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Baghdad" pitchFamily="2" charset="-78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Baghdad" pitchFamily="2" charset="-78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Baghdad" pitchFamily="2" charset="-78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Baghdad" pitchFamily="2" charset="-78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Baghdad" pitchFamily="2" charset="-78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Baghdad" pitchFamily="2" charset="-78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Baghdad" pitchFamily="2" charset="-78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Baghdad" pitchFamily="2" charset="-78"/>
                  <a:cs typeface="Baghdad" pitchFamily="2" charset="-78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22CC64B-3CE8-F94B-8A73-33B088FE7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3255" y="230832"/>
                <a:ext cx="2051331" cy="461665"/>
              </a:xfrm>
              <a:prstGeom prst="rect">
                <a:avLst/>
              </a:prstGeom>
              <a:blipFill>
                <a:blip r:embed="rId6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C52461C-D854-D048-B148-9598F244FE6C}"/>
              </a:ext>
            </a:extLst>
          </p:cNvPr>
          <p:cNvCxnSpPr>
            <a:cxnSpLocks/>
          </p:cNvCxnSpPr>
          <p:nvPr/>
        </p:nvCxnSpPr>
        <p:spPr>
          <a:xfrm>
            <a:off x="6797691" y="4164487"/>
            <a:ext cx="429768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47F0424-957C-9343-B4FD-7A34B84FDA4D}"/>
              </a:ext>
            </a:extLst>
          </p:cNvPr>
          <p:cNvSpPr txBox="1"/>
          <p:nvPr/>
        </p:nvSpPr>
        <p:spPr>
          <a:xfrm>
            <a:off x="9867381" y="3704737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ghdad" pitchFamily="2" charset="-78"/>
                <a:cs typeface="Baghdad" pitchFamily="2" charset="-78"/>
              </a:rPr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196F40B-C503-C842-8FD2-94420B68CAE5}"/>
              </a:ext>
            </a:extLst>
          </p:cNvPr>
          <p:cNvSpPr txBox="1"/>
          <p:nvPr/>
        </p:nvSpPr>
        <p:spPr>
          <a:xfrm>
            <a:off x="3388193" y="1219905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ghdad" pitchFamily="2" charset="-78"/>
                <a:cs typeface="Baghdad" pitchFamily="2" charset="-78"/>
              </a:rPr>
              <a:t>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6E6305F-CCD2-194F-922B-5C7DC025C510}"/>
              </a:ext>
            </a:extLst>
          </p:cNvPr>
          <p:cNvSpPr txBox="1"/>
          <p:nvPr/>
        </p:nvSpPr>
        <p:spPr>
          <a:xfrm>
            <a:off x="8512208" y="3828120"/>
            <a:ext cx="38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ghdad" pitchFamily="2" charset="-78"/>
                <a:cs typeface="Baghdad" pitchFamily="2" charset="-78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56799948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F362B33F-87BC-6048-AB3A-5C9E46E17AB2}"/>
              </a:ext>
            </a:extLst>
          </p:cNvPr>
          <p:cNvGrpSpPr/>
          <p:nvPr/>
        </p:nvGrpSpPr>
        <p:grpSpPr>
          <a:xfrm>
            <a:off x="1687033" y="1063255"/>
            <a:ext cx="9732333" cy="5034509"/>
            <a:chOff x="1687033" y="1063255"/>
            <a:chExt cx="9732333" cy="5034509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67166F5F-577F-464B-9848-A25B942CC460}"/>
                </a:ext>
              </a:extLst>
            </p:cNvPr>
            <p:cNvSpPr/>
            <p:nvPr/>
          </p:nvSpPr>
          <p:spPr>
            <a:xfrm>
              <a:off x="9590566" y="1063255"/>
              <a:ext cx="1828800" cy="1828800"/>
            </a:xfrm>
            <a:prstGeom prst="arc">
              <a:avLst>
                <a:gd name="adj1" fmla="val 16200000"/>
                <a:gd name="adj2" fmla="val 5400000"/>
              </a:avLst>
            </a:prstGeom>
            <a:pattFill prst="wdUpDiag">
              <a:fgClr>
                <a:schemeClr val="bg2">
                  <a:lumMod val="50000"/>
                </a:schemeClr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5A2DEDB9-387B-F24F-91AC-F2E807900E70}"/>
                </a:ext>
              </a:extLst>
            </p:cNvPr>
            <p:cNvSpPr/>
            <p:nvPr/>
          </p:nvSpPr>
          <p:spPr>
            <a:xfrm flipH="1">
              <a:off x="1687033" y="1084522"/>
              <a:ext cx="1828800" cy="1828800"/>
            </a:xfrm>
            <a:prstGeom prst="arc">
              <a:avLst>
                <a:gd name="adj1" fmla="val 16200000"/>
                <a:gd name="adj2" fmla="val 5400000"/>
              </a:avLst>
            </a:prstGeom>
            <a:pattFill prst="wdUpDiag">
              <a:fgClr>
                <a:schemeClr val="bg2">
                  <a:lumMod val="50000"/>
                </a:schemeClr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D741354-9330-8A41-8B25-3DE23760E7EF}"/>
                </a:ext>
              </a:extLst>
            </p:cNvPr>
            <p:cNvSpPr/>
            <p:nvPr/>
          </p:nvSpPr>
          <p:spPr>
            <a:xfrm>
              <a:off x="2509295" y="1073888"/>
              <a:ext cx="7995672" cy="4720855"/>
            </a:xfrm>
            <a:prstGeom prst="rect">
              <a:avLst/>
            </a:prstGeom>
            <a:pattFill prst="wdUpDiag">
              <a:fgClr>
                <a:schemeClr val="bg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47C9D56-A65E-0546-9EE3-937B2C6405D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4966" y="1063255"/>
              <a:ext cx="0" cy="18288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D3133EC-0040-DB48-8A1E-A6E4213D4518}"/>
                    </a:ext>
                  </a:extLst>
                </p:cNvPr>
                <p:cNvSpPr txBox="1"/>
                <p:nvPr/>
              </p:nvSpPr>
              <p:spPr>
                <a:xfrm>
                  <a:off x="10099033" y="1695901"/>
                  <a:ext cx="51225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D3133EC-0040-DB48-8A1E-A6E4213D45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9033" y="1695901"/>
                  <a:ext cx="512255" cy="584775"/>
                </a:xfrm>
                <a:prstGeom prst="rect">
                  <a:avLst/>
                </a:prstGeom>
                <a:blipFill>
                  <a:blip r:embed="rId2"/>
                  <a:stretch>
                    <a:fillRect l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53B3A7-A9CF-8640-B956-DF115BCC5090}"/>
                </a:ext>
              </a:extLst>
            </p:cNvPr>
            <p:cNvSpPr/>
            <p:nvPr/>
          </p:nvSpPr>
          <p:spPr>
            <a:xfrm>
              <a:off x="2534105" y="2913322"/>
              <a:ext cx="7995671" cy="3033821"/>
            </a:xfrm>
            <a:prstGeom prst="rect">
              <a:avLst/>
            </a:prstGeom>
            <a:pattFill prst="wdUpDiag">
              <a:fgClr>
                <a:schemeClr val="bg2">
                  <a:lumMod val="50000"/>
                </a:schemeClr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C30232-B70C-BA4C-BC2C-D9CA4C0BEE01}"/>
                </a:ext>
              </a:extLst>
            </p:cNvPr>
            <p:cNvSpPr/>
            <p:nvPr/>
          </p:nvSpPr>
          <p:spPr>
            <a:xfrm>
              <a:off x="2339163" y="5794744"/>
              <a:ext cx="8272125" cy="3030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41576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9756DDB5-60BD-8244-84E2-6835AB696973}"/>
              </a:ext>
            </a:extLst>
          </p:cNvPr>
          <p:cNvGrpSpPr/>
          <p:nvPr/>
        </p:nvGrpSpPr>
        <p:grpSpPr>
          <a:xfrm>
            <a:off x="325765" y="723922"/>
            <a:ext cx="11866235" cy="5410155"/>
            <a:chOff x="325765" y="723922"/>
            <a:chExt cx="11866235" cy="5410155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24C3BCE3-2F61-FC46-9CB7-238BF5ED5DB3}"/>
                </a:ext>
              </a:extLst>
            </p:cNvPr>
            <p:cNvSpPr/>
            <p:nvPr/>
          </p:nvSpPr>
          <p:spPr>
            <a:xfrm>
              <a:off x="10363200" y="1057007"/>
              <a:ext cx="1828800" cy="1828800"/>
            </a:xfrm>
            <a:prstGeom prst="arc">
              <a:avLst>
                <a:gd name="adj1" fmla="val 16200000"/>
                <a:gd name="adj2" fmla="val 5400000"/>
              </a:avLst>
            </a:prstGeom>
            <a:pattFill prst="wdUpDiag">
              <a:fgClr>
                <a:schemeClr val="bg2">
                  <a:lumMod val="50000"/>
                </a:schemeClr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Arc 2">
              <a:extLst>
                <a:ext uri="{FF2B5EF4-FFF2-40B4-BE49-F238E27FC236}">
                  <a16:creationId xmlns:a16="http://schemas.microsoft.com/office/drawing/2014/main" id="{92884ACF-BD68-904C-8573-E4131B10EDFB}"/>
                </a:ext>
              </a:extLst>
            </p:cNvPr>
            <p:cNvSpPr/>
            <p:nvPr/>
          </p:nvSpPr>
          <p:spPr>
            <a:xfrm flipH="1">
              <a:off x="2459667" y="1078274"/>
              <a:ext cx="1828800" cy="1828800"/>
            </a:xfrm>
            <a:prstGeom prst="arc">
              <a:avLst>
                <a:gd name="adj1" fmla="val 16200000"/>
                <a:gd name="adj2" fmla="val 5400000"/>
              </a:avLst>
            </a:prstGeom>
            <a:pattFill prst="wdUpDiag">
              <a:fgClr>
                <a:schemeClr val="bg2">
                  <a:lumMod val="50000"/>
                </a:schemeClr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61B844B-B66A-4D48-89F6-302B3976EBB6}"/>
                </a:ext>
              </a:extLst>
            </p:cNvPr>
            <p:cNvSpPr/>
            <p:nvPr/>
          </p:nvSpPr>
          <p:spPr>
            <a:xfrm>
              <a:off x="3281929" y="1067640"/>
              <a:ext cx="7995672" cy="4720855"/>
            </a:xfrm>
            <a:prstGeom prst="rect">
              <a:avLst/>
            </a:prstGeom>
            <a:pattFill prst="wdUpDiag">
              <a:fgClr>
                <a:schemeClr val="bg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04DC11A-2BA6-AC4F-9110-7024EFA76A02}"/>
                    </a:ext>
                  </a:extLst>
                </p:cNvPr>
                <p:cNvSpPr txBox="1"/>
                <p:nvPr/>
              </p:nvSpPr>
              <p:spPr>
                <a:xfrm>
                  <a:off x="1409054" y="3477668"/>
                  <a:ext cx="51225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04DC11A-2BA6-AC4F-9110-7024EFA76A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9054" y="3477668"/>
                  <a:ext cx="512255" cy="584775"/>
                </a:xfrm>
                <a:prstGeom prst="rect">
                  <a:avLst/>
                </a:prstGeom>
                <a:blipFill>
                  <a:blip r:embed="rId2"/>
                  <a:stretch>
                    <a:fillRect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D670AB8-74F2-4648-8625-CA42EDD299C5}"/>
                </a:ext>
              </a:extLst>
            </p:cNvPr>
            <p:cNvSpPr/>
            <p:nvPr/>
          </p:nvSpPr>
          <p:spPr>
            <a:xfrm>
              <a:off x="3306739" y="2907074"/>
              <a:ext cx="7995671" cy="3033821"/>
            </a:xfrm>
            <a:prstGeom prst="rect">
              <a:avLst/>
            </a:prstGeom>
            <a:pattFill prst="wdUpDiag">
              <a:fgClr>
                <a:schemeClr val="bg2">
                  <a:lumMod val="50000"/>
                </a:schemeClr>
              </a:fgClr>
              <a:bgClr>
                <a:schemeClr val="bg1"/>
              </a:bgClr>
            </a:patt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8B3FAC2-DB47-DA4D-B284-C74A2F681974}"/>
                </a:ext>
              </a:extLst>
            </p:cNvPr>
            <p:cNvSpPr/>
            <p:nvPr/>
          </p:nvSpPr>
          <p:spPr>
            <a:xfrm>
              <a:off x="3281929" y="2620010"/>
              <a:ext cx="7995671" cy="58477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C30BD08-9B84-1445-8051-E46730ACCB90}"/>
                </a:ext>
              </a:extLst>
            </p:cNvPr>
            <p:cNvCxnSpPr>
              <a:stCxn id="2" idx="2"/>
            </p:cNvCxnSpPr>
            <p:nvPr/>
          </p:nvCxnSpPr>
          <p:spPr>
            <a:xfrm>
              <a:off x="11277600" y="2885807"/>
              <a:ext cx="0" cy="324827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F6A4123-AC2B-554B-9132-40D6F2007C61}"/>
                </a:ext>
              </a:extLst>
            </p:cNvPr>
            <p:cNvCxnSpPr/>
            <p:nvPr/>
          </p:nvCxnSpPr>
          <p:spPr>
            <a:xfrm>
              <a:off x="3306737" y="2885807"/>
              <a:ext cx="0" cy="324827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5C6B87E-445D-D248-858F-5339B99406DA}"/>
                </a:ext>
              </a:extLst>
            </p:cNvPr>
            <p:cNvSpPr/>
            <p:nvPr/>
          </p:nvSpPr>
          <p:spPr>
            <a:xfrm>
              <a:off x="2515437" y="1368914"/>
              <a:ext cx="9676552" cy="58477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05F55EA-E5F9-294F-9AE9-9B104311A4E4}"/>
                </a:ext>
              </a:extLst>
            </p:cNvPr>
            <p:cNvSpPr/>
            <p:nvPr/>
          </p:nvSpPr>
          <p:spPr>
            <a:xfrm>
              <a:off x="2455187" y="1521314"/>
              <a:ext cx="9676552" cy="58477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79625DF-7A7F-C84B-8B33-AE793FA49318}"/>
                </a:ext>
              </a:extLst>
            </p:cNvPr>
            <p:cNvCxnSpPr/>
            <p:nvPr/>
          </p:nvCxnSpPr>
          <p:spPr>
            <a:xfrm>
              <a:off x="1899685" y="1078274"/>
              <a:ext cx="0" cy="26517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B6BFBEF-1548-B941-8643-2B223FC31265}"/>
                    </a:ext>
                  </a:extLst>
                </p:cNvPr>
                <p:cNvSpPr txBox="1"/>
                <p:nvPr/>
              </p:nvSpPr>
              <p:spPr>
                <a:xfrm>
                  <a:off x="325765" y="1574494"/>
                  <a:ext cx="147585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B6BFBEF-1548-B941-8643-2B223FC312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765" y="1574494"/>
                  <a:ext cx="1475853" cy="584775"/>
                </a:xfrm>
                <a:prstGeom prst="rect">
                  <a:avLst/>
                </a:prstGeom>
                <a:blipFill>
                  <a:blip r:embed="rId3"/>
                  <a:stretch>
                    <a:fillRect r="-1695" b="-212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0C56750-6799-3344-9B22-5A796BA808FF}"/>
                </a:ext>
              </a:extLst>
            </p:cNvPr>
            <p:cNvCxnSpPr/>
            <p:nvPr/>
          </p:nvCxnSpPr>
          <p:spPr>
            <a:xfrm>
              <a:off x="1712114" y="1078274"/>
              <a:ext cx="37555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051A2B2-9779-A646-A66F-944C0515993B}"/>
                    </a:ext>
                  </a:extLst>
                </p:cNvPr>
                <p:cNvSpPr txBox="1"/>
                <p:nvPr/>
              </p:nvSpPr>
              <p:spPr>
                <a:xfrm>
                  <a:off x="1319904" y="723922"/>
                  <a:ext cx="56496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051A2B2-9779-A646-A66F-944C051599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9904" y="723922"/>
                  <a:ext cx="564962" cy="584775"/>
                </a:xfrm>
                <a:prstGeom prst="rect">
                  <a:avLst/>
                </a:prstGeom>
                <a:blipFill>
                  <a:blip r:embed="rId4"/>
                  <a:stretch>
                    <a:fillRect l="-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01DC82B-C94C-A94B-9FFC-040505D220DB}"/>
                </a:ext>
              </a:extLst>
            </p:cNvPr>
            <p:cNvCxnSpPr>
              <a:cxnSpLocks/>
              <a:endCxn id="9" idx="6"/>
            </p:cNvCxnSpPr>
            <p:nvPr/>
          </p:nvCxnSpPr>
          <p:spPr>
            <a:xfrm flipV="1">
              <a:off x="7279764" y="2912398"/>
              <a:ext cx="3997836" cy="265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A2154C2-430B-EF4B-A703-FA2D8A2B3687}"/>
                    </a:ext>
                  </a:extLst>
                </p:cNvPr>
                <p:cNvSpPr txBox="1"/>
                <p:nvPr/>
              </p:nvSpPr>
              <p:spPr>
                <a:xfrm>
                  <a:off x="8592059" y="2520781"/>
                  <a:ext cx="55098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A2154C2-430B-EF4B-A703-FA2D8A2B36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2059" y="2520781"/>
                  <a:ext cx="550985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67C184A-695E-F342-B765-C273643A7F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35535" y="1687892"/>
              <a:ext cx="484632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9D5DF58-F3F8-3540-810E-E6BC303296E0}"/>
                    </a:ext>
                  </a:extLst>
                </p:cNvPr>
                <p:cNvSpPr txBox="1"/>
                <p:nvPr/>
              </p:nvSpPr>
              <p:spPr>
                <a:xfrm>
                  <a:off x="8813819" y="1455760"/>
                  <a:ext cx="12699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9D5DF58-F3F8-3540-810E-E6BC303296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3819" y="1455760"/>
                  <a:ext cx="1269963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3DB19D2-BF91-9247-9317-92FE61DC1AC7}"/>
                    </a:ext>
                  </a:extLst>
                </p:cNvPr>
                <p:cNvSpPr txBox="1"/>
                <p:nvPr/>
              </p:nvSpPr>
              <p:spPr>
                <a:xfrm>
                  <a:off x="1342874" y="1239577"/>
                  <a:ext cx="51225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3DB19D2-BF91-9247-9317-92FE61DC1A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2874" y="1239577"/>
                  <a:ext cx="512255" cy="584775"/>
                </a:xfrm>
                <a:prstGeom prst="rect">
                  <a:avLst/>
                </a:prstGeom>
                <a:blipFill>
                  <a:blip r:embed="rId7"/>
                  <a:stretch>
                    <a:fillRect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D2CAF3D-D0EC-C843-9B80-2891EBBDFF81}"/>
                </a:ext>
              </a:extLst>
            </p:cNvPr>
            <p:cNvCxnSpPr/>
            <p:nvPr/>
          </p:nvCxnSpPr>
          <p:spPr>
            <a:xfrm>
              <a:off x="1736924" y="1613444"/>
              <a:ext cx="37555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3D89F42-397B-3142-8318-3CE8EDB2E917}"/>
                </a:ext>
              </a:extLst>
            </p:cNvPr>
            <p:cNvCxnSpPr/>
            <p:nvPr/>
          </p:nvCxnSpPr>
          <p:spPr>
            <a:xfrm>
              <a:off x="1740469" y="1829639"/>
              <a:ext cx="37555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3CD8BAF-08E3-3745-8EFA-EB7008AEFA97}"/>
                    </a:ext>
                  </a:extLst>
                </p:cNvPr>
                <p:cNvSpPr txBox="1"/>
                <p:nvPr/>
              </p:nvSpPr>
              <p:spPr>
                <a:xfrm>
                  <a:off x="6291993" y="3119725"/>
                  <a:ext cx="9877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Rim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3CD8BAF-08E3-3745-8EFA-EB7008AEF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1993" y="3119725"/>
                  <a:ext cx="987771" cy="5847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8B62B52-8119-A149-A5E7-8FCB5A5F94B0}"/>
                    </a:ext>
                  </a:extLst>
                </p:cNvPr>
                <p:cNvSpPr txBox="1"/>
                <p:nvPr/>
              </p:nvSpPr>
              <p:spPr>
                <a:xfrm>
                  <a:off x="1282624" y="2561556"/>
                  <a:ext cx="51225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8B62B52-8119-A149-A5E7-8FCB5A5F94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624" y="2561556"/>
                  <a:ext cx="512256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C633680-6F16-2E4E-B61B-6D9811C0209E}"/>
                </a:ext>
              </a:extLst>
            </p:cNvPr>
            <p:cNvCxnSpPr/>
            <p:nvPr/>
          </p:nvCxnSpPr>
          <p:spPr>
            <a:xfrm>
              <a:off x="1676674" y="2892893"/>
              <a:ext cx="37555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260288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8F09A7F8-616A-1C45-9ADC-3A4DFFDFB427}"/>
              </a:ext>
            </a:extLst>
          </p:cNvPr>
          <p:cNvGrpSpPr/>
          <p:nvPr/>
        </p:nvGrpSpPr>
        <p:grpSpPr>
          <a:xfrm>
            <a:off x="1977656" y="693885"/>
            <a:ext cx="7702264" cy="4189725"/>
            <a:chOff x="510363" y="332378"/>
            <a:chExt cx="7702264" cy="4189725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A946B494-434C-4C49-96D1-0F6A9C1FC2AC}"/>
                </a:ext>
              </a:extLst>
            </p:cNvPr>
            <p:cNvSpPr/>
            <p:nvPr/>
          </p:nvSpPr>
          <p:spPr>
            <a:xfrm>
              <a:off x="1898073" y="1330036"/>
              <a:ext cx="2743200" cy="2926080"/>
            </a:xfrm>
            <a:prstGeom prst="arc">
              <a:avLst>
                <a:gd name="adj1" fmla="val 16200000"/>
                <a:gd name="adj2" fmla="val 474169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B316E7E7-11F7-854F-920F-581D516FE558}"/>
                </a:ext>
              </a:extLst>
            </p:cNvPr>
            <p:cNvCxnSpPr/>
            <p:nvPr/>
          </p:nvCxnSpPr>
          <p:spPr>
            <a:xfrm>
              <a:off x="3269673" y="2715491"/>
              <a:ext cx="196734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6DD00BA-D52A-EA46-972A-FC307AE4E20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578034" y="2437337"/>
              <a:ext cx="338328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EF396FE-3CCF-0246-AE3E-94D9EBEFEF1C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3291129" y="1826142"/>
              <a:ext cx="914400" cy="889349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456365B7-6278-A34F-ABD3-EDDA49CB488A}"/>
                </a:ext>
              </a:extLst>
            </p:cNvPr>
            <p:cNvSpPr/>
            <p:nvPr/>
          </p:nvSpPr>
          <p:spPr>
            <a:xfrm>
              <a:off x="1565901" y="1413648"/>
              <a:ext cx="2743200" cy="2743200"/>
            </a:xfrm>
            <a:prstGeom prst="arc">
              <a:avLst>
                <a:gd name="adj1" fmla="val 16200000"/>
                <a:gd name="adj2" fmla="val 5366278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3261C5A-7DE6-B748-8CF0-1B86AFB6B25E}"/>
                </a:ext>
              </a:extLst>
            </p:cNvPr>
            <p:cNvCxnSpPr>
              <a:endCxn id="2" idx="0"/>
            </p:cNvCxnSpPr>
            <p:nvPr/>
          </p:nvCxnSpPr>
          <p:spPr>
            <a:xfrm flipV="1">
              <a:off x="2937501" y="1330036"/>
              <a:ext cx="332172" cy="8361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92E8BF2-C196-B249-9ED1-BD13E4D5C87B}"/>
                </a:ext>
              </a:extLst>
            </p:cNvPr>
            <p:cNvCxnSpPr>
              <a:cxnSpLocks/>
            </p:cNvCxnSpPr>
            <p:nvPr/>
          </p:nvCxnSpPr>
          <p:spPr>
            <a:xfrm>
              <a:off x="2950955" y="4199312"/>
              <a:ext cx="64008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290B6C0-B8CD-B34F-B350-DBA3701F8502}"/>
                </a:ext>
              </a:extLst>
            </p:cNvPr>
            <p:cNvCxnSpPr/>
            <p:nvPr/>
          </p:nvCxnSpPr>
          <p:spPr>
            <a:xfrm flipV="1">
              <a:off x="4330556" y="2715491"/>
              <a:ext cx="332172" cy="8361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01BBEA2-9EAA-534A-BDCC-8EEAC35F02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1572" y="2701218"/>
              <a:ext cx="1058102" cy="9870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9490A3F-C67C-7348-BF82-6ECCAF50B811}"/>
                    </a:ext>
                  </a:extLst>
                </p:cNvPr>
                <p:cNvSpPr txBox="1"/>
                <p:nvPr/>
              </p:nvSpPr>
              <p:spPr>
                <a:xfrm>
                  <a:off x="2826691" y="332378"/>
                  <a:ext cx="51225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9490A3F-C67C-7348-BF82-6ECCAF50B8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6691" y="332378"/>
                  <a:ext cx="512255" cy="584775"/>
                </a:xfrm>
                <a:prstGeom prst="rect">
                  <a:avLst/>
                </a:prstGeom>
                <a:blipFill>
                  <a:blip r:embed="rId2"/>
                  <a:stretch>
                    <a:fillRect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0883BC5-1A32-9F43-ADCB-5B6F696D587E}"/>
                    </a:ext>
                  </a:extLst>
                </p:cNvPr>
                <p:cNvSpPr txBox="1"/>
                <p:nvPr/>
              </p:nvSpPr>
              <p:spPr>
                <a:xfrm>
                  <a:off x="5258473" y="2408830"/>
                  <a:ext cx="51225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0883BC5-1A32-9F43-ADCB-5B6F696D58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8473" y="2408830"/>
                  <a:ext cx="512255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7D3BE2B-3697-3942-A23E-51261C83123A}"/>
                    </a:ext>
                  </a:extLst>
                </p:cNvPr>
                <p:cNvSpPr txBox="1"/>
                <p:nvPr/>
              </p:nvSpPr>
              <p:spPr>
                <a:xfrm>
                  <a:off x="1789359" y="3572007"/>
                  <a:ext cx="48340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7D3BE2B-3697-3942-A23E-51261C8312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9359" y="3572007"/>
                  <a:ext cx="483401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3EACA69-BEA4-CC40-AF0C-89D101D57E11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4192650" y="1391101"/>
              <a:ext cx="470078" cy="4572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B813045-CFC6-7F46-B915-D141EF65A3C0}"/>
                </a:ext>
              </a:extLst>
            </p:cNvPr>
            <p:cNvCxnSpPr/>
            <p:nvPr/>
          </p:nvCxnSpPr>
          <p:spPr>
            <a:xfrm>
              <a:off x="3082818" y="1804877"/>
              <a:ext cx="18288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F939946-9114-3243-8F21-C185605F2CF9}"/>
                    </a:ext>
                  </a:extLst>
                </p:cNvPr>
                <p:cNvSpPr txBox="1"/>
                <p:nvPr/>
              </p:nvSpPr>
              <p:spPr>
                <a:xfrm>
                  <a:off x="2612788" y="1472657"/>
                  <a:ext cx="51225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F939946-9114-3243-8F21-C185605F2C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2788" y="1472657"/>
                  <a:ext cx="512255" cy="584775"/>
                </a:xfrm>
                <a:prstGeom prst="rect">
                  <a:avLst/>
                </a:prstGeom>
                <a:blipFill>
                  <a:blip r:embed="rId5"/>
                  <a:stretch>
                    <a:fillRect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5B38B3A-A262-9D4A-BA32-C6BF0DDBFDE1}"/>
                </a:ext>
              </a:extLst>
            </p:cNvPr>
            <p:cNvCxnSpPr/>
            <p:nvPr/>
          </p:nvCxnSpPr>
          <p:spPr>
            <a:xfrm>
              <a:off x="2445488" y="1290203"/>
              <a:ext cx="0" cy="47484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548254D-5F4F-AC4F-B825-E6E05BCC4F5B}"/>
                    </a:ext>
                  </a:extLst>
                </p:cNvPr>
                <p:cNvSpPr txBox="1"/>
                <p:nvPr/>
              </p:nvSpPr>
              <p:spPr>
                <a:xfrm>
                  <a:off x="1131551" y="1263526"/>
                  <a:ext cx="124162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548254D-5F4F-AC4F-B825-E6E05BCC4F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1551" y="1263526"/>
                  <a:ext cx="1241622" cy="584775"/>
                </a:xfrm>
                <a:prstGeom prst="rect">
                  <a:avLst/>
                </a:prstGeom>
                <a:blipFill>
                  <a:blip r:embed="rId6"/>
                  <a:stretch>
                    <a:fillRect b="-10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70451A5-5D99-9D46-8C1F-3CB2FA6C629D}"/>
                    </a:ext>
                  </a:extLst>
                </p:cNvPr>
                <p:cNvSpPr txBox="1"/>
                <p:nvPr/>
              </p:nvSpPr>
              <p:spPr>
                <a:xfrm>
                  <a:off x="3318151" y="1924274"/>
                  <a:ext cx="51687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70451A5-5D99-9D46-8C1F-3CB2FA6C62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8151" y="1924274"/>
                  <a:ext cx="516872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463238B-8194-7D4D-A05F-84B0E7E74528}"/>
                    </a:ext>
                  </a:extLst>
                </p:cNvPr>
                <p:cNvSpPr txBox="1"/>
                <p:nvPr/>
              </p:nvSpPr>
              <p:spPr>
                <a:xfrm>
                  <a:off x="4593559" y="903147"/>
                  <a:ext cx="361906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𝑑𝐹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)∆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463238B-8194-7D4D-A05F-84B0E7E745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3559" y="903147"/>
                  <a:ext cx="3619068" cy="584775"/>
                </a:xfrm>
                <a:prstGeom prst="rect">
                  <a:avLst/>
                </a:prstGeom>
                <a:blipFill>
                  <a:blip r:embed="rId8"/>
                  <a:stretch>
                    <a:fillRect b="-212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CB3F2B38-9715-B345-8370-BE244FA8B93C}"/>
                </a:ext>
              </a:extLst>
            </p:cNvPr>
            <p:cNvSpPr/>
            <p:nvPr/>
          </p:nvSpPr>
          <p:spPr>
            <a:xfrm>
              <a:off x="2776841" y="2308587"/>
              <a:ext cx="942753" cy="1270447"/>
            </a:xfrm>
            <a:prstGeom prst="arc">
              <a:avLst>
                <a:gd name="adj1" fmla="val 17612968"/>
                <a:gd name="adj2" fmla="val 19826995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FDB2E21-2A05-CA4B-89B5-76E906263E10}"/>
                    </a:ext>
                  </a:extLst>
                </p:cNvPr>
                <p:cNvSpPr txBox="1"/>
                <p:nvPr/>
              </p:nvSpPr>
              <p:spPr>
                <a:xfrm>
                  <a:off x="3648777" y="2189191"/>
                  <a:ext cx="52052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FDB2E21-2A05-CA4B-89B5-76E906263E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8777" y="2189191"/>
                  <a:ext cx="520527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B98427B-5554-334C-B5B6-8D5F84B97939}"/>
                    </a:ext>
                  </a:extLst>
                </p:cNvPr>
                <p:cNvSpPr txBox="1"/>
                <p:nvPr/>
              </p:nvSpPr>
              <p:spPr>
                <a:xfrm>
                  <a:off x="4812610" y="1487922"/>
                  <a:ext cx="2981714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𝑑𝐹</m:t>
                        </m:r>
                        <m:func>
                          <m:func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B98427B-5554-334C-B5B6-8D5F84B979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2610" y="1487922"/>
                  <a:ext cx="2981714" cy="584775"/>
                </a:xfrm>
                <a:prstGeom prst="rect">
                  <a:avLst/>
                </a:prstGeom>
                <a:blipFill>
                  <a:blip r:embed="rId10"/>
                  <a:stretch>
                    <a:fillRect b="-234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43518C5-E8E0-A349-B8A0-A1378F6EB4DC}"/>
                </a:ext>
              </a:extLst>
            </p:cNvPr>
            <p:cNvSpPr/>
            <p:nvPr/>
          </p:nvSpPr>
          <p:spPr>
            <a:xfrm rot="19632237">
              <a:off x="4004107" y="1720313"/>
              <a:ext cx="328811" cy="274320"/>
            </a:xfrm>
            <a:prstGeom prst="rect">
              <a:avLst/>
            </a:prstGeom>
            <a:solidFill>
              <a:schemeClr val="bg2">
                <a:lumMod val="75000"/>
                <a:alpha val="5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2EBE99D-1907-EB44-8151-4C388120ADC2}"/>
                </a:ext>
              </a:extLst>
            </p:cNvPr>
            <p:cNvCxnSpPr/>
            <p:nvPr/>
          </p:nvCxnSpPr>
          <p:spPr>
            <a:xfrm flipH="1" flipV="1">
              <a:off x="510363" y="2650874"/>
              <a:ext cx="3798738" cy="18651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56A1DF6-6240-F549-A70D-A1B53E4BB8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0363" y="2653945"/>
              <a:ext cx="4152365" cy="3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D74D9170-6157-594C-94F3-4DB5B226321E}"/>
                </a:ext>
              </a:extLst>
            </p:cNvPr>
            <p:cNvSpPr/>
            <p:nvPr/>
          </p:nvSpPr>
          <p:spPr>
            <a:xfrm>
              <a:off x="1523743" y="2454791"/>
              <a:ext cx="706859" cy="242044"/>
            </a:xfrm>
            <a:prstGeom prst="arc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C51DC2BE-0550-2240-8ABA-763CA2446BD6}"/>
                </a:ext>
              </a:extLst>
            </p:cNvPr>
            <p:cNvSpPr/>
            <p:nvPr/>
          </p:nvSpPr>
          <p:spPr>
            <a:xfrm flipV="1">
              <a:off x="1504712" y="2650874"/>
              <a:ext cx="706859" cy="242044"/>
            </a:xfrm>
            <a:prstGeom prst="arc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0B48D23-DFC1-AF4E-84EE-9195CAD8DCA8}"/>
                    </a:ext>
                  </a:extLst>
                </p:cNvPr>
                <p:cNvSpPr txBox="1"/>
                <p:nvPr/>
              </p:nvSpPr>
              <p:spPr>
                <a:xfrm>
                  <a:off x="1197497" y="2647687"/>
                  <a:ext cx="812274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0B48D23-DFC1-AF4E-84EE-9195CAD8DC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7497" y="2647687"/>
                  <a:ext cx="812274" cy="584775"/>
                </a:xfrm>
                <a:prstGeom prst="rect">
                  <a:avLst/>
                </a:prstGeom>
                <a:blipFill>
                  <a:blip r:embed="rId11"/>
                  <a:stretch>
                    <a:fillRect r="-4615" b="-191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470071CC-C676-6043-AE98-D667A8CF70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60146" y="4229715"/>
              <a:ext cx="109728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1001835A-79D1-A34B-A5FB-49C7C3367658}"/>
                    </a:ext>
                  </a:extLst>
                </p:cNvPr>
                <p:cNvSpPr txBox="1"/>
                <p:nvPr/>
              </p:nvSpPr>
              <p:spPr>
                <a:xfrm>
                  <a:off x="4343155" y="3937328"/>
                  <a:ext cx="130202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1001835A-79D1-A34B-A5FB-49C7C33676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3155" y="3937328"/>
                  <a:ext cx="1302023" cy="584775"/>
                </a:xfrm>
                <a:prstGeom prst="rect">
                  <a:avLst/>
                </a:prstGeom>
                <a:blipFill>
                  <a:blip r:embed="rId12"/>
                  <a:stretch>
                    <a:fillRect l="-1923" r="-1923" b="-191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5555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87426</TotalTime>
  <Words>1207</Words>
  <Application>Microsoft Macintosh PowerPoint</Application>
  <PresentationFormat>Widescreen</PresentationFormat>
  <Paragraphs>844</Paragraphs>
  <Slides>131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131</vt:i4>
      </vt:variant>
    </vt:vector>
  </HeadingPairs>
  <TitlesOfParts>
    <vt:vector size="140" baseType="lpstr">
      <vt:lpstr>Arial</vt:lpstr>
      <vt:lpstr>Baghdad</vt:lpstr>
      <vt:lpstr>Book Antiqua</vt:lpstr>
      <vt:lpstr>Calibri</vt:lpstr>
      <vt:lpstr>Calibri Light</vt:lpstr>
      <vt:lpstr>Cambria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Samuel Ling</cp:lastModifiedBy>
  <cp:revision>197</cp:revision>
  <dcterms:created xsi:type="dcterms:W3CDTF">2020-01-28T22:44:27Z</dcterms:created>
  <dcterms:modified xsi:type="dcterms:W3CDTF">2021-11-20T19:32:20Z</dcterms:modified>
</cp:coreProperties>
</file>